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TNGRXIfbhtp3SjtW5RN0A==" hashData="2OyoI2a6MLa7MozqfcSdQ/Zm+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8767" autoAdjust="0"/>
    <p:restoredTop sz="94660"/>
  </p:normalViewPr>
  <p:slideViewPr>
    <p:cSldViewPr>
      <p:cViewPr>
        <p:scale>
          <a:sx n="82" d="100"/>
          <a:sy n="82" d="100"/>
        </p:scale>
        <p:origin x="-2242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8" name="Jean-Paul Belmondo  ses répliques cultes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52185" y="555526"/>
            <a:ext cx="4435513" cy="249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8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2024-05-22T11:35:53Z</dcterms:modified>
</cp:coreProperties>
</file>