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4"/>
  </p:notesMasterIdLst>
  <p:sldIdLst>
    <p:sldId id="284" r:id="rId2"/>
    <p:sldId id="283" r:id="rId3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imfoVo/1Eo3e52pPWJllGg==" hashData="DyzzaUWT0CXWOt9MjA3BKECni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805" autoAdjust="0"/>
    <p:restoredTop sz="94660"/>
  </p:normalViewPr>
  <p:slideViewPr>
    <p:cSldViewPr>
      <p:cViewPr>
        <p:scale>
          <a:sx n="92" d="100"/>
          <a:sy n="92" d="100"/>
        </p:scale>
        <p:origin x="-936" y="-509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22/05/2024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2EEB376-C994-47D0-92B0-58A9BBC0D2C4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6017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EA5BD7-E56A-4CA2-AE3A-A688AA4EB88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2934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3" Type="http://schemas.microsoft.com/office/2007/relationships/hdphoto" Target="../media/hdphoto4.wdp"/><Relationship Id="rId18" Type="http://schemas.openxmlformats.org/officeDocument/2006/relationships/image" Target="../media/image11.png"/><Relationship Id="rId26" Type="http://schemas.openxmlformats.org/officeDocument/2006/relationships/image" Target="../media/image15.png"/><Relationship Id="rId39" Type="http://schemas.microsoft.com/office/2007/relationships/hdphoto" Target="../media/hdphoto17.wdp"/><Relationship Id="rId21" Type="http://schemas.microsoft.com/office/2007/relationships/hdphoto" Target="../media/hdphoto8.wdp"/><Relationship Id="rId34" Type="http://schemas.openxmlformats.org/officeDocument/2006/relationships/image" Target="../media/image19.png"/><Relationship Id="rId42" Type="http://schemas.openxmlformats.org/officeDocument/2006/relationships/image" Target="../media/image23.png"/><Relationship Id="rId47" Type="http://schemas.microsoft.com/office/2007/relationships/hdphoto" Target="../media/hdphoto21.wdp"/><Relationship Id="rId50" Type="http://schemas.openxmlformats.org/officeDocument/2006/relationships/image" Target="../media/image27.gif"/><Relationship Id="rId55" Type="http://schemas.microsoft.com/office/2007/relationships/hdphoto" Target="../media/hdphoto24.wdp"/><Relationship Id="rId63" Type="http://schemas.openxmlformats.org/officeDocument/2006/relationships/image" Target="../media/image34.jpg"/><Relationship Id="rId7" Type="http://schemas.microsoft.com/office/2007/relationships/hdphoto" Target="../media/hdphoto1.wdp"/><Relationship Id="rId2" Type="http://schemas.openxmlformats.org/officeDocument/2006/relationships/video" Target="../media/media1.wmv"/><Relationship Id="rId16" Type="http://schemas.openxmlformats.org/officeDocument/2006/relationships/image" Target="../media/image10.png"/><Relationship Id="rId20" Type="http://schemas.openxmlformats.org/officeDocument/2006/relationships/image" Target="../media/image12.png"/><Relationship Id="rId29" Type="http://schemas.microsoft.com/office/2007/relationships/hdphoto" Target="../media/hdphoto12.wdp"/><Relationship Id="rId41" Type="http://schemas.microsoft.com/office/2007/relationships/hdphoto" Target="../media/hdphoto18.wdp"/><Relationship Id="rId54" Type="http://schemas.openxmlformats.org/officeDocument/2006/relationships/image" Target="../media/image29.png"/><Relationship Id="rId62" Type="http://schemas.openxmlformats.org/officeDocument/2006/relationships/image" Target="../media/image33.jpg"/><Relationship Id="rId1" Type="http://schemas.microsoft.com/office/2007/relationships/media" Target="../media/media1.wmv"/><Relationship Id="rId6" Type="http://schemas.openxmlformats.org/officeDocument/2006/relationships/image" Target="../media/image5.png"/><Relationship Id="rId11" Type="http://schemas.microsoft.com/office/2007/relationships/hdphoto" Target="../media/hdphoto3.wdp"/><Relationship Id="rId24" Type="http://schemas.openxmlformats.org/officeDocument/2006/relationships/image" Target="../media/image14.png"/><Relationship Id="rId32" Type="http://schemas.openxmlformats.org/officeDocument/2006/relationships/image" Target="../media/image18.png"/><Relationship Id="rId37" Type="http://schemas.microsoft.com/office/2007/relationships/hdphoto" Target="../media/hdphoto16.wdp"/><Relationship Id="rId40" Type="http://schemas.openxmlformats.org/officeDocument/2006/relationships/image" Target="../media/image22.png"/><Relationship Id="rId45" Type="http://schemas.microsoft.com/office/2007/relationships/hdphoto" Target="../media/hdphoto20.wdp"/><Relationship Id="rId53" Type="http://schemas.microsoft.com/office/2007/relationships/hdphoto" Target="../media/hdphoto23.wdp"/><Relationship Id="rId58" Type="http://schemas.openxmlformats.org/officeDocument/2006/relationships/image" Target="../media/image31.png"/><Relationship Id="rId5" Type="http://schemas.openxmlformats.org/officeDocument/2006/relationships/image" Target="../media/image4.jpeg"/><Relationship Id="rId15" Type="http://schemas.microsoft.com/office/2007/relationships/hdphoto" Target="../media/hdphoto5.wdp"/><Relationship Id="rId23" Type="http://schemas.microsoft.com/office/2007/relationships/hdphoto" Target="../media/hdphoto9.wdp"/><Relationship Id="rId28" Type="http://schemas.openxmlformats.org/officeDocument/2006/relationships/image" Target="../media/image16.png"/><Relationship Id="rId36" Type="http://schemas.openxmlformats.org/officeDocument/2006/relationships/image" Target="../media/image20.png"/><Relationship Id="rId49" Type="http://schemas.microsoft.com/office/2007/relationships/hdphoto" Target="../media/hdphoto22.wdp"/><Relationship Id="rId57" Type="http://schemas.microsoft.com/office/2007/relationships/hdphoto" Target="../media/hdphoto25.wdp"/><Relationship Id="rId61" Type="http://schemas.microsoft.com/office/2007/relationships/hdphoto" Target="../media/hdphoto27.wdp"/><Relationship Id="rId10" Type="http://schemas.openxmlformats.org/officeDocument/2006/relationships/image" Target="../media/image7.png"/><Relationship Id="rId19" Type="http://schemas.microsoft.com/office/2007/relationships/hdphoto" Target="../media/hdphoto7.wdp"/><Relationship Id="rId31" Type="http://schemas.microsoft.com/office/2007/relationships/hdphoto" Target="../media/hdphoto13.wdp"/><Relationship Id="rId44" Type="http://schemas.openxmlformats.org/officeDocument/2006/relationships/image" Target="../media/image24.png"/><Relationship Id="rId52" Type="http://schemas.openxmlformats.org/officeDocument/2006/relationships/image" Target="../media/image28.png"/><Relationship Id="rId60" Type="http://schemas.openxmlformats.org/officeDocument/2006/relationships/image" Target="../media/image32.png"/><Relationship Id="rId4" Type="http://schemas.openxmlformats.org/officeDocument/2006/relationships/notesSlide" Target="../notesSlides/notesSlide2.xml"/><Relationship Id="rId9" Type="http://schemas.microsoft.com/office/2007/relationships/hdphoto" Target="../media/hdphoto2.wdp"/><Relationship Id="rId14" Type="http://schemas.openxmlformats.org/officeDocument/2006/relationships/image" Target="../media/image9.png"/><Relationship Id="rId22" Type="http://schemas.openxmlformats.org/officeDocument/2006/relationships/image" Target="../media/image13.png"/><Relationship Id="rId27" Type="http://schemas.microsoft.com/office/2007/relationships/hdphoto" Target="../media/hdphoto11.wdp"/><Relationship Id="rId30" Type="http://schemas.openxmlformats.org/officeDocument/2006/relationships/image" Target="../media/image17.png"/><Relationship Id="rId35" Type="http://schemas.microsoft.com/office/2007/relationships/hdphoto" Target="../media/hdphoto15.wdp"/><Relationship Id="rId43" Type="http://schemas.microsoft.com/office/2007/relationships/hdphoto" Target="../media/hdphoto19.wdp"/><Relationship Id="rId48" Type="http://schemas.openxmlformats.org/officeDocument/2006/relationships/image" Target="../media/image26.png"/><Relationship Id="rId56" Type="http://schemas.openxmlformats.org/officeDocument/2006/relationships/image" Target="../media/image30.png"/><Relationship Id="rId64" Type="http://schemas.openxmlformats.org/officeDocument/2006/relationships/image" Target="../media/image35.png"/><Relationship Id="rId8" Type="http://schemas.openxmlformats.org/officeDocument/2006/relationships/image" Target="../media/image6.png"/><Relationship Id="rId51" Type="http://schemas.openxmlformats.org/officeDocument/2006/relationships/image" Target="../media/image2.gif"/><Relationship Id="rId3" Type="http://schemas.openxmlformats.org/officeDocument/2006/relationships/slideLayout" Target="../slideLayouts/slideLayout1.xml"/><Relationship Id="rId12" Type="http://schemas.openxmlformats.org/officeDocument/2006/relationships/image" Target="../media/image8.png"/><Relationship Id="rId17" Type="http://schemas.microsoft.com/office/2007/relationships/hdphoto" Target="../media/hdphoto6.wdp"/><Relationship Id="rId25" Type="http://schemas.microsoft.com/office/2007/relationships/hdphoto" Target="../media/hdphoto10.wdp"/><Relationship Id="rId33" Type="http://schemas.microsoft.com/office/2007/relationships/hdphoto" Target="../media/hdphoto14.wdp"/><Relationship Id="rId38" Type="http://schemas.openxmlformats.org/officeDocument/2006/relationships/image" Target="../media/image21.png"/><Relationship Id="rId46" Type="http://schemas.openxmlformats.org/officeDocument/2006/relationships/image" Target="../media/image25.png"/><Relationship Id="rId59" Type="http://schemas.microsoft.com/office/2007/relationships/hdphoto" Target="../media/hdphoto2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Solenn\Desktop\Image1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714563" y="1271394"/>
            <a:ext cx="5521733" cy="28854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COCO est une </a:t>
            </a:r>
            <a:r>
              <a:rPr lang="fr-FR" sz="1050" b="1" dirty="0" err="1" smtClean="0">
                <a:solidFill>
                  <a:schemeClr val="accent4">
                    <a:lumMod val="10000"/>
                  </a:schemeClr>
                </a:solidFill>
              </a:rPr>
              <a:t>calopsyte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que j'ai élevée à la main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, je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lui ai appris à parler et jouer sur le clavier de l'ordinateur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avec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des crayon de bois .</a:t>
            </a:r>
          </a:p>
          <a:p>
            <a:pPr algn="l">
              <a:defRPr/>
            </a:pP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l"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je me promenais avec elle sur mon épaule dans le jardin presque tous les jours, un jour elle s'est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envolée dans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le jardin du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voisin , nous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avons chercher mon voisin mon épouse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toute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la journée sans résultat.</a:t>
            </a:r>
          </a:p>
          <a:p>
            <a:pPr algn="l">
              <a:defRPr/>
            </a:pP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l"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Je peux vous dire que je n'ai pas beaucoup dormi de la nuit.</a:t>
            </a:r>
          </a:p>
          <a:p>
            <a:pPr algn="l">
              <a:defRPr/>
            </a:pP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l"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le lendemain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matin,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j'ai entendu sonné à la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porte,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mon voisin et le facteur, avec Coco dans la main, ils avaient vu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coco qui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attendait devant la porte du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garage, </a:t>
            </a: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l">
              <a:defRPr/>
            </a:pP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l">
              <a:defRPr/>
            </a:pP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je peux vous dire que j'étais très </a:t>
            </a:r>
            <a:r>
              <a:rPr lang="fr-FR" sz="1000" b="1" dirty="0">
                <a:solidFill>
                  <a:schemeClr val="accent4">
                    <a:lumMod val="10000"/>
                  </a:schemeClr>
                </a:solidFill>
              </a:rPr>
              <a:t>heureux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 et je lui est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dit , </a:t>
            </a:r>
            <a:r>
              <a:rPr lang="fr-FR" sz="1200" b="1" dirty="0">
                <a:solidFill>
                  <a:schemeClr val="accent4">
                    <a:lumMod val="10000"/>
                  </a:schemeClr>
                </a:solidFill>
              </a:rPr>
              <a:t>que c'était fini les boites de nuit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elle est </a:t>
            </a: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rentrée  elle-même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dans sa cage et a dormi toute la journée </a:t>
            </a:r>
          </a:p>
          <a:p>
            <a:pPr algn="l">
              <a:defRPr/>
            </a:pP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l">
              <a:defRPr/>
            </a:pPr>
            <a:r>
              <a:rPr lang="fr-FR" sz="1050" b="1" dirty="0" smtClean="0">
                <a:solidFill>
                  <a:schemeClr val="accent4">
                    <a:lumMod val="10000"/>
                  </a:schemeClr>
                </a:solidFill>
              </a:rPr>
              <a:t>elle </a:t>
            </a:r>
            <a:r>
              <a:rPr lang="fr-FR" sz="1050" b="1" dirty="0">
                <a:solidFill>
                  <a:schemeClr val="accent4">
                    <a:lumMod val="10000"/>
                  </a:schemeClr>
                </a:solidFill>
              </a:rPr>
              <a:t>est morte il y a 4 ans </a:t>
            </a:r>
          </a:p>
          <a:p>
            <a:pPr algn="l">
              <a:defRPr/>
            </a:pPr>
            <a:endParaRPr lang="fr-FR" sz="1050" b="1" dirty="0">
              <a:solidFill>
                <a:schemeClr val="accent4">
                  <a:lumMod val="10000"/>
                </a:schemeClr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298" y="4687751"/>
            <a:ext cx="671726" cy="228941"/>
          </a:xfrm>
          <a:prstGeom prst="rect">
            <a:avLst/>
          </a:prstGeom>
        </p:spPr>
      </p:pic>
      <p:sp>
        <p:nvSpPr>
          <p:cNvPr id="7" name="Cadre 6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746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4285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2051720" y="1131590"/>
            <a:ext cx="5040560" cy="2672085"/>
          </a:xfrm>
          <a:prstGeom prst="rect">
            <a:avLst/>
          </a:prstGeom>
          <a:solidFill>
            <a:schemeClr val="accent4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3177" y="1923679"/>
            <a:ext cx="2048545" cy="1800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8" name="Image 2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34632">
            <a:off x="2838790" y="4887104"/>
            <a:ext cx="431005" cy="287644"/>
          </a:xfrm>
          <a:prstGeom prst="rect">
            <a:avLst/>
          </a:prstGeom>
        </p:spPr>
      </p:pic>
      <p:pic>
        <p:nvPicPr>
          <p:cNvPr id="26" name="Image 25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0654" y="4981880"/>
            <a:ext cx="178974" cy="198219"/>
          </a:xfrm>
          <a:prstGeom prst="rect">
            <a:avLst/>
          </a:prstGeom>
        </p:spPr>
      </p:pic>
      <p:pic>
        <p:nvPicPr>
          <p:cNvPr id="29" name="Image 2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82068" y="4574606"/>
            <a:ext cx="278058" cy="307957"/>
          </a:xfrm>
          <a:prstGeom prst="rect">
            <a:avLst/>
          </a:prstGeom>
        </p:spPr>
      </p:pic>
      <p:pic>
        <p:nvPicPr>
          <p:cNvPr id="30" name="Image 2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2579" flipH="1">
            <a:off x="1011185" y="4441815"/>
            <a:ext cx="450118" cy="273445"/>
          </a:xfrm>
          <a:prstGeom prst="rect">
            <a:avLst/>
          </a:prstGeom>
        </p:spPr>
      </p:pic>
      <p:pic>
        <p:nvPicPr>
          <p:cNvPr id="31" name="Image 30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846011">
            <a:off x="81774" y="4172373"/>
            <a:ext cx="364453" cy="410587"/>
          </a:xfrm>
          <a:prstGeom prst="rect">
            <a:avLst/>
          </a:prstGeom>
        </p:spPr>
      </p:pic>
      <p:pic>
        <p:nvPicPr>
          <p:cNvPr id="22" name="Image 21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5201" y="4419727"/>
            <a:ext cx="265533" cy="299144"/>
          </a:xfrm>
          <a:prstGeom prst="rect">
            <a:avLst/>
          </a:prstGeom>
        </p:spPr>
      </p:pic>
      <p:pic>
        <p:nvPicPr>
          <p:cNvPr id="23" name="Image 22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89665" y="4530264"/>
            <a:ext cx="290140" cy="299144"/>
          </a:xfrm>
          <a:prstGeom prst="rect">
            <a:avLst/>
          </a:prstGeom>
        </p:spPr>
      </p:pic>
      <p:pic>
        <p:nvPicPr>
          <p:cNvPr id="24" name="Image 23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8276199" y="4353394"/>
            <a:ext cx="490388" cy="294221"/>
          </a:xfrm>
          <a:prstGeom prst="rect">
            <a:avLst/>
          </a:prstGeom>
        </p:spPr>
      </p:pic>
      <p:pic>
        <p:nvPicPr>
          <p:cNvPr id="25" name="Image 24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8346" y="4469107"/>
            <a:ext cx="215582" cy="238763"/>
          </a:xfrm>
          <a:prstGeom prst="rect">
            <a:avLst/>
          </a:prstGeom>
        </p:spPr>
      </p:pic>
      <p:pic>
        <p:nvPicPr>
          <p:cNvPr id="32" name="Image 31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2023" y="4144498"/>
            <a:ext cx="287813" cy="257048"/>
          </a:xfrm>
          <a:prstGeom prst="rect">
            <a:avLst/>
          </a:prstGeom>
        </p:spPr>
      </p:pic>
      <p:pic>
        <p:nvPicPr>
          <p:cNvPr id="33" name="Image 32"/>
          <p:cNvPicPr>
            <a:picLocks noChangeAspect="1"/>
          </p:cNvPicPr>
          <p:nvPr/>
        </p:nvPicPr>
        <p:blipFill>
          <a:blip r:embed="rId26" cstate="print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37380" y="4270741"/>
            <a:ext cx="398717" cy="239221"/>
          </a:xfrm>
          <a:prstGeom prst="rect">
            <a:avLst/>
          </a:prstGeom>
        </p:spPr>
      </p:pic>
      <p:pic>
        <p:nvPicPr>
          <p:cNvPr id="34" name="Image 3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405025" y="4017958"/>
            <a:ext cx="419003" cy="206031"/>
          </a:xfrm>
          <a:prstGeom prst="rect">
            <a:avLst/>
          </a:prstGeom>
        </p:spPr>
      </p:pic>
      <p:pic>
        <p:nvPicPr>
          <p:cNvPr id="35" name="Image 3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625" y="4068488"/>
            <a:ext cx="174814" cy="193612"/>
          </a:xfrm>
          <a:prstGeom prst="rect">
            <a:avLst/>
          </a:prstGeom>
        </p:spPr>
      </p:pic>
      <p:pic>
        <p:nvPicPr>
          <p:cNvPr id="36" name="Image 35"/>
          <p:cNvPicPr>
            <a:picLocks noChangeAspect="1"/>
          </p:cNvPicPr>
          <p:nvPr/>
        </p:nvPicPr>
        <p:blipFill>
          <a:blip r:embed="rId32" cstate="print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395" y="4914198"/>
            <a:ext cx="234798" cy="260046"/>
          </a:xfrm>
          <a:prstGeom prst="rect">
            <a:avLst/>
          </a:prstGeom>
        </p:spPr>
      </p:pic>
      <p:pic>
        <p:nvPicPr>
          <p:cNvPr id="37" name="Image 36"/>
          <p:cNvPicPr>
            <a:picLocks noChangeAspect="1"/>
          </p:cNvPicPr>
          <p:nvPr/>
        </p:nvPicPr>
        <p:blipFill>
          <a:blip r:embed="rId34" cstate="print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198845" y="4613651"/>
            <a:ext cx="445164" cy="266163"/>
          </a:xfrm>
          <a:prstGeom prst="rect">
            <a:avLst/>
          </a:prstGeom>
        </p:spPr>
      </p:pic>
      <p:pic>
        <p:nvPicPr>
          <p:cNvPr id="27" name="Image 26"/>
          <p:cNvPicPr>
            <a:picLocks noChangeAspect="1"/>
          </p:cNvPicPr>
          <p:nvPr/>
        </p:nvPicPr>
        <p:blipFill>
          <a:blip r:embed="rId36" cstate="print"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58179" y="4722999"/>
            <a:ext cx="431486" cy="258882"/>
          </a:xfrm>
          <a:prstGeom prst="rect">
            <a:avLst/>
          </a:prstGeom>
        </p:spPr>
      </p:pic>
      <p:pic>
        <p:nvPicPr>
          <p:cNvPr id="38" name="Image 37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567549" y="4045195"/>
            <a:ext cx="182064" cy="201641"/>
          </a:xfrm>
          <a:prstGeom prst="rect">
            <a:avLst/>
          </a:prstGeom>
        </p:spPr>
      </p:pic>
      <p:pic>
        <p:nvPicPr>
          <p:cNvPr id="39" name="Image 38"/>
          <p:cNvPicPr>
            <a:picLocks noChangeAspect="1"/>
          </p:cNvPicPr>
          <p:nvPr/>
        </p:nvPicPr>
        <p:blipFill>
          <a:blip r:embed="rId40" cstate="print">
            <a:extLst>
              <a:ext uri="{BEBA8EAE-BF5A-486C-A8C5-ECC9F3942E4B}">
                <a14:imgProps xmlns:a14="http://schemas.microsoft.com/office/drawing/2010/main">
                  <a14:imgLayer r:embed="rId41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21439">
            <a:off x="8136013" y="4041749"/>
            <a:ext cx="228847" cy="253455"/>
          </a:xfrm>
          <a:prstGeom prst="rect">
            <a:avLst/>
          </a:prstGeom>
        </p:spPr>
      </p:pic>
      <p:pic>
        <p:nvPicPr>
          <p:cNvPr id="40" name="Image 39"/>
          <p:cNvPicPr>
            <a:picLocks noChangeAspect="1"/>
          </p:cNvPicPr>
          <p:nvPr/>
        </p:nvPicPr>
        <p:blipFill>
          <a:blip r:embed="rId42" cstate="print">
            <a:extLst>
              <a:ext uri="{BEBA8EAE-BF5A-486C-A8C5-ECC9F3942E4B}">
                <a14:imgProps xmlns:a14="http://schemas.microsoft.com/office/drawing/2010/main">
                  <a14:imgLayer r:embed="rId43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71728">
            <a:off x="407130" y="3989027"/>
            <a:ext cx="410959" cy="341805"/>
          </a:xfrm>
          <a:prstGeom prst="rect">
            <a:avLst/>
          </a:prstGeom>
        </p:spPr>
      </p:pic>
      <p:pic>
        <p:nvPicPr>
          <p:cNvPr id="41" name="Image 4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524135" y="4032398"/>
            <a:ext cx="156075" cy="172857"/>
          </a:xfrm>
          <a:prstGeom prst="rect">
            <a:avLst/>
          </a:prstGeom>
        </p:spPr>
      </p:pic>
      <p:pic>
        <p:nvPicPr>
          <p:cNvPr id="43" name="Image 42"/>
          <p:cNvPicPr>
            <a:picLocks noChangeAspect="1"/>
          </p:cNvPicPr>
          <p:nvPr/>
        </p:nvPicPr>
        <p:blipFill>
          <a:blip r:embed="rId46" cstate="print">
            <a:extLst>
              <a:ext uri="{BEBA8EAE-BF5A-486C-A8C5-ECC9F3942E4B}">
                <a14:imgProps xmlns:a14="http://schemas.microsoft.com/office/drawing/2010/main">
                  <a14:imgLayer r:embed="rId47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 flipH="1">
            <a:off x="5271886" y="3996372"/>
            <a:ext cx="241137" cy="165802"/>
          </a:xfrm>
          <a:prstGeom prst="rect">
            <a:avLst/>
          </a:prstGeom>
        </p:spPr>
      </p:pic>
      <p:pic>
        <p:nvPicPr>
          <p:cNvPr id="45" name="Image 44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21682">
            <a:off x="2335666" y="3898222"/>
            <a:ext cx="264117" cy="181603"/>
          </a:xfrm>
          <a:prstGeom prst="rect">
            <a:avLst/>
          </a:prstGeom>
        </p:spPr>
      </p:pic>
      <p:pic>
        <p:nvPicPr>
          <p:cNvPr id="14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87" y="4774789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09906"/>
            <a:ext cx="936104" cy="319047"/>
          </a:xfrm>
          <a:prstGeom prst="rect">
            <a:avLst/>
          </a:prstGeom>
        </p:spPr>
      </p:pic>
      <p:pic>
        <p:nvPicPr>
          <p:cNvPr id="44" name="Image 43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193350"/>
            <a:ext cx="215582" cy="238763"/>
          </a:xfrm>
          <a:prstGeom prst="rect">
            <a:avLst/>
          </a:prstGeom>
        </p:spPr>
      </p:pic>
      <p:pic>
        <p:nvPicPr>
          <p:cNvPr id="46" name="Image 45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794410" y="4421533"/>
            <a:ext cx="174480" cy="193241"/>
          </a:xfrm>
          <a:prstGeom prst="rect">
            <a:avLst/>
          </a:prstGeom>
        </p:spPr>
      </p:pic>
      <p:pic>
        <p:nvPicPr>
          <p:cNvPr id="47" name="Image 46"/>
          <p:cNvPicPr>
            <a:picLocks noChangeAspect="1"/>
          </p:cNvPicPr>
          <p:nvPr/>
        </p:nvPicPr>
        <p:blipFill>
          <a:blip r:embed="rId54" cstate="print">
            <a:extLst>
              <a:ext uri="{BEBA8EAE-BF5A-486C-A8C5-ECC9F3942E4B}">
                <a14:imgProps xmlns:a14="http://schemas.microsoft.com/office/drawing/2010/main">
                  <a14:imgLayer r:embed="rId5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391" y="3846964"/>
            <a:ext cx="165213" cy="182978"/>
          </a:xfrm>
          <a:prstGeom prst="rect">
            <a:avLst/>
          </a:prstGeom>
        </p:spPr>
      </p:pic>
      <p:pic>
        <p:nvPicPr>
          <p:cNvPr id="48" name="Image 47"/>
          <p:cNvPicPr>
            <a:picLocks noChangeAspect="1"/>
          </p:cNvPicPr>
          <p:nvPr/>
        </p:nvPicPr>
        <p:blipFill>
          <a:blip r:embed="rId56" cstate="print">
            <a:extLst>
              <a:ext uri="{BEBA8EAE-BF5A-486C-A8C5-ECC9F3942E4B}">
                <a14:imgProps xmlns:a14="http://schemas.microsoft.com/office/drawing/2010/main">
                  <a14:imgLayer r:embed="rId57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 flipH="1">
            <a:off x="952890" y="4700957"/>
            <a:ext cx="255334" cy="445401"/>
          </a:xfrm>
          <a:prstGeom prst="rect">
            <a:avLst/>
          </a:prstGeom>
        </p:spPr>
      </p:pic>
      <p:pic>
        <p:nvPicPr>
          <p:cNvPr id="49" name="Image 48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984269" y="4262688"/>
            <a:ext cx="419003" cy="206031"/>
          </a:xfrm>
          <a:prstGeom prst="rect">
            <a:avLst/>
          </a:prstGeom>
        </p:spPr>
      </p:pic>
      <p:pic>
        <p:nvPicPr>
          <p:cNvPr id="51" name="Image 50"/>
          <p:cNvPicPr>
            <a:picLocks noChangeAspect="1"/>
          </p:cNvPicPr>
          <p:nvPr/>
        </p:nvPicPr>
        <p:blipFill>
          <a:blip r:embed="rId48" cstate="print">
            <a:extLst>
              <a:ext uri="{BEBA8EAE-BF5A-486C-A8C5-ECC9F3942E4B}">
                <a14:imgProps xmlns:a14="http://schemas.microsoft.com/office/drawing/2010/main">
                  <a14:imgLayer r:embed="rId4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56530">
            <a:off x="4511950" y="3970927"/>
            <a:ext cx="264117" cy="181603"/>
          </a:xfrm>
          <a:prstGeom prst="rect">
            <a:avLst/>
          </a:prstGeom>
        </p:spPr>
      </p:pic>
      <p:pic>
        <p:nvPicPr>
          <p:cNvPr id="52" name="Image 51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6929159" y="3916138"/>
            <a:ext cx="156075" cy="172857"/>
          </a:xfrm>
          <a:prstGeom prst="rect">
            <a:avLst/>
          </a:prstGeom>
        </p:spPr>
      </p:pic>
      <p:pic>
        <p:nvPicPr>
          <p:cNvPr id="53" name="Image 52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845" y="4228532"/>
            <a:ext cx="178974" cy="198219"/>
          </a:xfrm>
          <a:prstGeom prst="rect">
            <a:avLst/>
          </a:prstGeom>
        </p:spPr>
      </p:pic>
      <p:pic>
        <p:nvPicPr>
          <p:cNvPr id="54" name="Image 53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3326" y="4272198"/>
            <a:ext cx="178974" cy="198219"/>
          </a:xfrm>
          <a:prstGeom prst="rect">
            <a:avLst/>
          </a:prstGeom>
        </p:spPr>
      </p:pic>
      <p:pic>
        <p:nvPicPr>
          <p:cNvPr id="55" name="Image 54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2145738" y="4045358"/>
            <a:ext cx="335056" cy="206031"/>
          </a:xfrm>
          <a:prstGeom prst="rect">
            <a:avLst/>
          </a:prstGeom>
        </p:spPr>
      </p:pic>
      <p:pic>
        <p:nvPicPr>
          <p:cNvPr id="56" name="Image 55"/>
          <p:cNvPicPr>
            <a:picLocks noChangeAspect="1"/>
          </p:cNvPicPr>
          <p:nvPr/>
        </p:nvPicPr>
        <p:blipFill>
          <a:blip r:embed="rId58" cstate="print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 flipH="1">
            <a:off x="3648608" y="3987891"/>
            <a:ext cx="335056" cy="206031"/>
          </a:xfrm>
          <a:prstGeom prst="rect">
            <a:avLst/>
          </a:prstGeom>
        </p:spPr>
      </p:pic>
      <p:pic>
        <p:nvPicPr>
          <p:cNvPr id="57" name="Image 56"/>
          <p:cNvPicPr>
            <a:picLocks noChangeAspect="1"/>
          </p:cNvPicPr>
          <p:nvPr/>
        </p:nvPicPr>
        <p:blipFill>
          <a:blip r:embed="rId52" cstate="print">
            <a:extLst>
              <a:ext uri="{BEBA8EAE-BF5A-486C-A8C5-ECC9F3942E4B}">
                <a14:imgProps xmlns:a14="http://schemas.microsoft.com/office/drawing/2010/main">
                  <a14:imgLayer r:embed="rId53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251164" y="4227726"/>
            <a:ext cx="174480" cy="193241"/>
          </a:xfrm>
          <a:prstGeom prst="rect">
            <a:avLst/>
          </a:prstGeom>
        </p:spPr>
      </p:pic>
      <p:pic>
        <p:nvPicPr>
          <p:cNvPr id="58" name="Image 5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9551" b="100000" l="9494" r="97468">
                        <a14:foregroundMark x1="56962" y1="47191" x2="41139" y2="85955"/>
                        <a14:backgroundMark x1="39241" y1="44382" x2="27215" y2="60674"/>
                        <a14:backgroundMark x1="92405" y1="44944" x2="84177" y2="56180"/>
                        <a14:backgroundMark x1="79114" y1="59551" x2="73418" y2="6236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4528">
            <a:off x="3311783" y="4569495"/>
            <a:ext cx="364453" cy="410587"/>
          </a:xfrm>
          <a:prstGeom prst="rect">
            <a:avLst/>
          </a:prstGeom>
        </p:spPr>
      </p:pic>
      <p:pic>
        <p:nvPicPr>
          <p:cNvPr id="59" name="Image 58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893" y="4077886"/>
            <a:ext cx="178974" cy="198219"/>
          </a:xfrm>
          <a:prstGeom prst="rect">
            <a:avLst/>
          </a:prstGeom>
        </p:spPr>
      </p:pic>
      <p:pic>
        <p:nvPicPr>
          <p:cNvPr id="60" name="Image 5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5235" y="3855582"/>
            <a:ext cx="178974" cy="198220"/>
          </a:xfrm>
          <a:prstGeom prst="rect">
            <a:avLst/>
          </a:prstGeom>
        </p:spPr>
      </p:pic>
      <p:pic>
        <p:nvPicPr>
          <p:cNvPr id="61" name="Image 60"/>
          <p:cNvPicPr>
            <a:picLocks noChangeAspect="1"/>
          </p:cNvPicPr>
          <p:nvPr/>
        </p:nvPicPr>
        <p:blipFill>
          <a:blip r:embed="rId44" cstate="print">
            <a:extLst>
              <a:ext uri="{BEBA8EAE-BF5A-486C-A8C5-ECC9F3942E4B}">
                <a14:imgProps xmlns:a14="http://schemas.microsoft.com/office/drawing/2010/main">
                  <a14:imgLayer r:embed="rId45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8135">
            <a:off x="7081559" y="4068538"/>
            <a:ext cx="156075" cy="172857"/>
          </a:xfrm>
          <a:prstGeom prst="rect">
            <a:avLst/>
          </a:prstGeom>
        </p:spPr>
      </p:pic>
      <p:pic>
        <p:nvPicPr>
          <p:cNvPr id="62" name="Image 61"/>
          <p:cNvPicPr>
            <a:picLocks noChangeAspect="1"/>
          </p:cNvPicPr>
          <p:nvPr/>
        </p:nvPicPr>
        <p:blipFill>
          <a:blip r:embed="rId38" cstate="print">
            <a:extLst>
              <a:ext uri="{BEBA8EAE-BF5A-486C-A8C5-ECC9F3942E4B}">
                <a14:imgProps xmlns:a14="http://schemas.microsoft.com/office/drawing/2010/main">
                  <a14:imgLayer r:embed="rId39">
                    <a14:imgEffect>
                      <a14:backgroundRemoval t="0" b="99029" l="0" r="98925">
                        <a14:foregroundMark x1="52688" y1="7767" x2="48387" y2="71845"/>
                        <a14:foregroundMark x1="70968" y1="14563" x2="62366" y2="59223"/>
                        <a14:foregroundMark x1="40860" y1="66990" x2="27957" y2="92233"/>
                        <a14:foregroundMark x1="30108" y1="74757" x2="8602" y2="85437"/>
                        <a14:foregroundMark x1="47312" y1="73786" x2="83871" y2="95146"/>
                        <a14:backgroundMark x1="92473" y1="42718" x2="80645" y2="776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22581">
            <a:off x="7304573" y="3815306"/>
            <a:ext cx="182064" cy="201641"/>
          </a:xfrm>
          <a:prstGeom prst="rect">
            <a:avLst/>
          </a:prstGeom>
        </p:spPr>
      </p:pic>
      <p:pic>
        <p:nvPicPr>
          <p:cNvPr id="63" name="Image 62"/>
          <p:cNvPicPr>
            <a:picLocks noChangeAspect="1"/>
          </p:cNvPicPr>
          <p:nvPr/>
        </p:nvPicPr>
        <p:blipFill>
          <a:blip r:embed="rId60" cstate="print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77746" flipH="1">
            <a:off x="6633797" y="3782310"/>
            <a:ext cx="288314" cy="172383"/>
          </a:xfrm>
          <a:prstGeom prst="rect">
            <a:avLst/>
          </a:prstGeom>
        </p:spPr>
      </p:pic>
      <p:pic>
        <p:nvPicPr>
          <p:cNvPr id="64" name="Image 63"/>
          <p:cNvPicPr>
            <a:picLocks noChangeAspect="1"/>
          </p:cNvPicPr>
          <p:nvPr/>
        </p:nvPicPr>
        <p:blipFill>
          <a:blip r:embed="rId28" cstate="print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0" b="97842" l="0" r="100000">
                        <a14:foregroundMark x1="38554" y1="12950" x2="12048" y2="84892"/>
                        <a14:foregroundMark x1="16867" y1="48921" x2="0" y2="64029"/>
                        <a14:foregroundMark x1="81325" y1="43165" x2="80120" y2="61151"/>
                        <a14:backgroundMark x1="22892" y1="5036" x2="2410" y2="14388"/>
                        <a14:backgroundMark x1="19880" y1="4317" x2="60241" y2="6475"/>
                        <a14:backgroundMark x1="46988" y1="38129" x2="44578" y2="47482"/>
                        <a14:backgroundMark x1="42169" y1="47482" x2="51205" y2="56115"/>
                        <a14:backgroundMark x1="52410" y1="56835" x2="55422" y2="58993"/>
                        <a14:backgroundMark x1="93976" y1="39568" x2="92771" y2="6402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1532">
            <a:off x="1828091" y="3801700"/>
            <a:ext cx="419003" cy="20603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7105" y="1098376"/>
            <a:ext cx="2051721" cy="267208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15" y="1131589"/>
            <a:ext cx="2085935" cy="2672085"/>
          </a:xfrm>
          <a:prstGeom prst="rect">
            <a:avLst/>
          </a:prstGeom>
        </p:spPr>
      </p:pic>
      <p:pic>
        <p:nvPicPr>
          <p:cNvPr id="8" name="Coco la calopsitt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4"/>
          <a:stretch>
            <a:fillRect/>
          </a:stretch>
        </p:blipFill>
        <p:spPr>
          <a:xfrm>
            <a:off x="2791690" y="1226227"/>
            <a:ext cx="3473545" cy="2605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6461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6806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163</Words>
  <Application>Microsoft Office PowerPoint</Application>
  <PresentationFormat>Affichage à l'écran (16:9)</PresentationFormat>
  <Paragraphs>13</Paragraphs>
  <Slides>2</Slides>
  <Notes>2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3" baseType="lpstr">
      <vt:lpstr>עיצוב ברירת מחדל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2024-05-22T11:33:21Z</dcterms:modified>
</cp:coreProperties>
</file>