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83" d="100"/>
          <a:sy n="83" d="100"/>
        </p:scale>
        <p:origin x="-1594" y="-643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3" name="Notre-Dame-de-Paris-Belle-HD-360p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467724" y="1370437"/>
            <a:ext cx="4325756" cy="243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2024-05-22T11:37:03Z</dcterms:modified>
</cp:coreProperties>
</file>