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5" r:id="rId5"/>
    <p:sldId id="264" r:id="rId6"/>
    <p:sldId id="281" r:id="rId7"/>
    <p:sldId id="278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11" r:id="rId21"/>
    <p:sldId id="305" r:id="rId22"/>
    <p:sldId id="306" r:id="rId23"/>
    <p:sldId id="307" r:id="rId24"/>
    <p:sldId id="304" r:id="rId25"/>
    <p:sldId id="309" r:id="rId26"/>
    <p:sldId id="316" r:id="rId27"/>
    <p:sldId id="312" r:id="rId28"/>
    <p:sldId id="308" r:id="rId29"/>
    <p:sldId id="303" r:id="rId30"/>
    <p:sldId id="31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D574E60-8182-9FF6-2EFC-29BE30722D00}"/>
              </a:ext>
            </a:extLst>
          </p:cNvPr>
          <p:cNvSpPr/>
          <p:nvPr/>
        </p:nvSpPr>
        <p:spPr>
          <a:xfrm>
            <a:off x="0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Ptáci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177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Oiseaux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Forest walk mix.wav"/>
            </a:hlinkClick>
            <a:extLst>
              <a:ext uri="{FF2B5EF4-FFF2-40B4-BE49-F238E27FC236}">
                <a16:creationId xmlns:a16="http://schemas.microsoft.com/office/drawing/2014/main" id="{1CBF83E8-72DC-440B-DB43-B78B614070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4840" y="1484784"/>
            <a:ext cx="810954" cy="723179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B88488A-08A3-A231-B24D-757F47B207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8928992" cy="583264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8884DCA-16BE-DC0A-40C3-B205B0B12C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89026" y="476672"/>
            <a:ext cx="1907573" cy="5829300"/>
          </a:xfrm>
          <a:prstGeom prst="rect">
            <a:avLst/>
          </a:prstGeom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BEF2A42B-58A2-6C68-0612-B1358655307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39740" y="1496645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WordArt 14">
            <a:extLst>
              <a:ext uri="{FF2B5EF4-FFF2-40B4-BE49-F238E27FC236}">
                <a16:creationId xmlns:a16="http://schemas.microsoft.com/office/drawing/2014/main" id="{B421CA35-68EB-8B25-0432-C14FD2FAA9E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80376" y="292494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12" name="Rectangle 8">
            <a:extLst>
              <a:ext uri="{FF2B5EF4-FFF2-40B4-BE49-F238E27FC236}">
                <a16:creationId xmlns:a16="http://schemas.microsoft.com/office/drawing/2014/main" id="{6872B514-ECD9-BA88-6502-9B7F85363C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473324"/>
            <a:ext cx="10801199" cy="5832648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561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Forest walk mix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6" name="Forest walk mi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5A166EA-7C3E-7DEE-2369-72AB483B5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6"/>
          </a:xfrm>
          <a:prstGeom prst="rect">
            <a:avLst/>
          </a:prstGeom>
        </p:spPr>
      </p:pic>
      <p:pic>
        <p:nvPicPr>
          <p:cNvPr id="4" name="Picture 7">
            <a:extLst>
              <a:ext uri="{FF2B5EF4-FFF2-40B4-BE49-F238E27FC236}">
                <a16:creationId xmlns:a16="http://schemas.microsoft.com/office/drawing/2014/main" id="{188B9DD0-B54B-0922-88D7-5AFB51277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042EC0E-203C-F5D1-4223-C153993EF24F}"/>
              </a:ext>
            </a:extLst>
          </p:cNvPr>
          <p:cNvSpPr/>
          <p:nvPr/>
        </p:nvSpPr>
        <p:spPr>
          <a:xfrm>
            <a:off x="7896200" y="1957531"/>
            <a:ext cx="3384376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Ptáci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177</a:t>
            </a:r>
            <a:endParaRPr lang="es-ES" sz="4400" b="1" spc="50" dirty="0">
              <a:ln w="11430"/>
              <a:solidFill>
                <a:schemeClr val="accent4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722BFE4-81C1-2A9D-3526-AA56549081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E15B22-774E-E4E6-25B7-4CF07E06E7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FE15FE-B07A-168B-489F-EDAC1D0603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8B7C8B8-A55B-B47D-BCDC-3E1580364F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FACE45C-2410-0EB8-7DC7-DC6E108A7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541DE9-C516-82BA-7756-390A823D70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2DF631-9844-DE89-DF5E-37AE14C73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0A6FA9D-BDA0-4303-FE1A-6520B7103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2BCCFEE-14D2-812C-28BF-A9F9EBABF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713D3FC-E59D-CACC-235B-7302BD279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F43F58F-0F93-539E-75CB-7B02CA58B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72224F7-2887-DD44-D1CE-176CCB3C5A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CC5B6FA-EA90-BA52-AC26-815CEE72A2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8A802A6-2C6F-5F54-2B4F-679312150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A15C88-843F-5128-3D07-F0DAEB2C5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246C784-05DB-767D-A8F7-9CE9E69950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4608052-F973-4AA4-A736-EAB8B6076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ADF0924-247A-BDA0-3092-C4B338FE95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7388D549-1148-3650-9DC8-F0487B3EB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F76C472-EB4E-4BF8-A650-E83F913E7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3E7C4C-8360-8785-E55C-29EBD3D78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F348AF21-5D26-55A1-5A02-2912B084F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871B5F-AD9E-0DD4-42D1-073E10A757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062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9468567-EC87-8C51-0B65-CFECBEB8F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754"/>
            <a:ext cx="10801200" cy="576049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E4A59DB-5AE4-0432-9F20-D2D390AFB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725B139-0EE8-6DDA-1519-D6D5E508B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EB228E9-201E-F3B2-EFF3-A40F7351C4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72471149-923B-6660-B598-09F4CAD9A2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64351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C7293365-57CE-3578-5AE0-753899199ADB}"/>
              </a:ext>
            </a:extLst>
          </p:cNvPr>
          <p:cNvSpPr/>
          <p:nvPr/>
        </p:nvSpPr>
        <p:spPr>
          <a:xfrm>
            <a:off x="7752184" y="908720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chemeClr val="bg1">
                    <a:lumMod val="9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chemeClr val="bg1">
                  <a:lumMod val="9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513</TotalTime>
  <Words>32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156</cp:revision>
  <dcterms:created xsi:type="dcterms:W3CDTF">2020-02-21T13:54:42Z</dcterms:created>
  <dcterms:modified xsi:type="dcterms:W3CDTF">2024-05-23T11:41:29Z</dcterms:modified>
</cp:coreProperties>
</file>