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mSelQcDElLCr1wacRdApg==" hashData="ZRDDBoH/C+lcwlgt60MRiAdGI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9F59"/>
    <a:srgbClr val="FFCB25"/>
    <a:srgbClr val="663300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817" autoAdjust="0"/>
    <p:restoredTop sz="94660"/>
  </p:normalViewPr>
  <p:slideViewPr>
    <p:cSldViewPr>
      <p:cViewPr>
        <p:scale>
          <a:sx n="78" d="100"/>
          <a:sy n="78" d="100"/>
        </p:scale>
        <p:origin x="-1123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9A1414-2783-409F-9304-8F353F97D72F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954BAD-87DB-48A1-ADFC-BFADC456D7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6934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19FDE0-5DF4-4BDE-961E-4BCA585B786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3DD338F-B055-4B2C-B278-0B96689E91F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EF561B-37BB-4A97-9E1E-57F93D8B045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4B28A-B211-4052-8504-8BD2D35EF5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1131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BE10C-8F45-40B7-9239-62A1EAE51B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1449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CEEFA-C612-45EB-8B79-2E25C583AB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6668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8ABC6-222F-497F-87D3-F01EB3F870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1929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C5927-4223-453B-BB49-CA92187051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9844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5BE7C-F300-4121-A7D3-9534E4346C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0977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5F03A-5A2F-46B1-8B1E-AE05F74C67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5207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DDEA0-EF76-43A8-B6C2-A84D81AF80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3622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1311F-F22F-4E4C-9E5F-B55715ADDD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55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DDF9BA-1E5F-43CC-BBB2-01AF611904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7640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ACA906-1AF2-4836-8604-21934BE99C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6752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rgbClr val="E59F59"/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rgbClr val="E59F59"/>
            </a:gs>
            <a:gs pos="78672">
              <a:schemeClr val="accent4">
                <a:lumMod val="1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6481DD-DE4E-4508-841A-21AE2CA15E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5.wav"/><Relationship Id="rId21" Type="http://schemas.openxmlformats.org/officeDocument/2006/relationships/audio" Target="../media/audio6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9.wav"/><Relationship Id="rId50" Type="http://schemas.openxmlformats.org/officeDocument/2006/relationships/image" Target="../media/image39.jpeg"/><Relationship Id="rId55" Type="http://schemas.openxmlformats.org/officeDocument/2006/relationships/image" Target="../media/image42.gif"/><Relationship Id="rId63" Type="http://schemas.microsoft.com/office/2007/relationships/hdphoto" Target="../media/hdphoto2.wdp"/><Relationship Id="rId68" Type="http://schemas.microsoft.com/office/2007/relationships/hdphoto" Target="../media/hdphoto4.wdp"/><Relationship Id="rId76" Type="http://schemas.openxmlformats.org/officeDocument/2006/relationships/image" Target="../media/image57.png"/><Relationship Id="rId7" Type="http://schemas.openxmlformats.org/officeDocument/2006/relationships/image" Target="../media/image14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0.wav"/><Relationship Id="rId11" Type="http://schemas.openxmlformats.org/officeDocument/2006/relationships/image" Target="../media/image18.gif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4.wav"/><Relationship Id="rId40" Type="http://schemas.openxmlformats.org/officeDocument/2006/relationships/image" Target="../media/image34.jpeg"/><Relationship Id="rId45" Type="http://schemas.openxmlformats.org/officeDocument/2006/relationships/audio" Target="../media/audio18.wav"/><Relationship Id="rId53" Type="http://schemas.openxmlformats.org/officeDocument/2006/relationships/audio" Target="../media/audio22.wav"/><Relationship Id="rId58" Type="http://schemas.microsoft.com/office/2007/relationships/hdphoto" Target="../media/hdphoto1.wdp"/><Relationship Id="rId66" Type="http://schemas.openxmlformats.org/officeDocument/2006/relationships/image" Target="../media/image50.gif"/><Relationship Id="rId74" Type="http://schemas.openxmlformats.org/officeDocument/2006/relationships/image" Target="../media/image55.jpeg"/><Relationship Id="rId5" Type="http://schemas.openxmlformats.org/officeDocument/2006/relationships/image" Target="../media/image12.png"/><Relationship Id="rId15" Type="http://schemas.openxmlformats.org/officeDocument/2006/relationships/audio" Target="../media/audio4.wav"/><Relationship Id="rId23" Type="http://schemas.openxmlformats.org/officeDocument/2006/relationships/audio" Target="../media/audio7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20.wav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17.gif"/><Relationship Id="rId19" Type="http://schemas.openxmlformats.org/officeDocument/2006/relationships/audio" Target="../media/audio1.wav"/><Relationship Id="rId31" Type="http://schemas.openxmlformats.org/officeDocument/2006/relationships/audio" Target="../media/audio11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6.png"/><Relationship Id="rId65" Type="http://schemas.microsoft.com/office/2007/relationships/hdphoto" Target="../media/hdphoto3.wdp"/><Relationship Id="rId73" Type="http://schemas.openxmlformats.org/officeDocument/2006/relationships/image" Target="../media/image54.jpeg"/><Relationship Id="rId78" Type="http://schemas.openxmlformats.org/officeDocument/2006/relationships/image" Target="../media/image59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5.jpeg"/><Relationship Id="rId27" Type="http://schemas.openxmlformats.org/officeDocument/2006/relationships/audio" Target="../media/audio9.wav"/><Relationship Id="rId30" Type="http://schemas.openxmlformats.org/officeDocument/2006/relationships/image" Target="../media/image29.jpeg"/><Relationship Id="rId35" Type="http://schemas.openxmlformats.org/officeDocument/2006/relationships/audio" Target="../media/audio13.wav"/><Relationship Id="rId43" Type="http://schemas.openxmlformats.org/officeDocument/2006/relationships/audio" Target="../media/audio17.wav"/><Relationship Id="rId48" Type="http://schemas.openxmlformats.org/officeDocument/2006/relationships/image" Target="../media/image38.jpeg"/><Relationship Id="rId56" Type="http://schemas.openxmlformats.org/officeDocument/2006/relationships/image" Target="../media/image43.gif"/><Relationship Id="rId64" Type="http://schemas.openxmlformats.org/officeDocument/2006/relationships/image" Target="../media/image49.png"/><Relationship Id="rId69" Type="http://schemas.openxmlformats.org/officeDocument/2006/relationships/image" Target="../media/image52.png"/><Relationship Id="rId77" Type="http://schemas.openxmlformats.org/officeDocument/2006/relationships/image" Target="../media/image58.png"/><Relationship Id="rId8" Type="http://schemas.openxmlformats.org/officeDocument/2006/relationships/image" Target="../media/image15.gif"/><Relationship Id="rId51" Type="http://schemas.openxmlformats.org/officeDocument/2006/relationships/audio" Target="../media/audio21.wav"/><Relationship Id="rId72" Type="http://schemas.microsoft.com/office/2007/relationships/hdphoto" Target="../media/hdphoto6.wdp"/><Relationship Id="rId3" Type="http://schemas.openxmlformats.org/officeDocument/2006/relationships/audio" Target="../media/audio3.wav"/><Relationship Id="rId12" Type="http://schemas.openxmlformats.org/officeDocument/2006/relationships/image" Target="../media/image19.gif"/><Relationship Id="rId17" Type="http://schemas.openxmlformats.org/officeDocument/2006/relationships/audio" Target="../media/audio5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5.gif"/><Relationship Id="rId67" Type="http://schemas.openxmlformats.org/officeDocument/2006/relationships/image" Target="../media/image51.png"/><Relationship Id="rId20" Type="http://schemas.openxmlformats.org/officeDocument/2006/relationships/image" Target="../media/image24.jpeg"/><Relationship Id="rId41" Type="http://schemas.openxmlformats.org/officeDocument/2006/relationships/audio" Target="../media/audio16.wav"/><Relationship Id="rId54" Type="http://schemas.openxmlformats.org/officeDocument/2006/relationships/image" Target="../media/image41.jpeg"/><Relationship Id="rId62" Type="http://schemas.openxmlformats.org/officeDocument/2006/relationships/image" Target="../media/image48.png"/><Relationship Id="rId70" Type="http://schemas.microsoft.com/office/2007/relationships/hdphoto" Target="../media/hdphoto5.wdp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03 - J'habite en France.wav">
            <a:hlinkClick r:id="" action="ppaction://media"/>
          </p:cNvPr>
          <p:cNvPicPr>
            <a:picLocks noRot="1" noChangeAspect="1"/>
          </p:cNvPicPr>
          <p:nvPr>
            <a:wavAudioFile r:embed="rId1" name="003 - J'habite en France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2505.wav">
            <a:hlinkClick r:id="" action="ppaction://media"/>
          </p:cNvPr>
          <p:cNvPicPr>
            <a:picLocks noRot="1" noChangeAspect="1"/>
          </p:cNvPicPr>
          <p:nvPr>
            <a:wavAudioFile r:embed="rId2" name="02-Puisque c'est écri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496" y="6243638"/>
            <a:ext cx="594643" cy="202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E59F5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Solenn\Desktop\Image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60550"/>
            <a:ext cx="30384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5" descr="C:\Users\Jclaude\Desktop\gif 5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665820"/>
            <a:ext cx="684460" cy="427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06663" y="1450975"/>
            <a:ext cx="52578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En chantant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Une fille aux yeux clairs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J'habite en France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Mon dernier rêve sera pour 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Les villes de solitude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La vieille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Le temps des colonies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Un roi barbare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Un accident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L'album de sa vie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L'autre femme -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12. 1965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Tous les bateaux s'envolent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Je n'oublie pas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Cette chanson-là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Un enfant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Les deux écoles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Du plaisir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 Aujourd'hui peut-être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20. Salut</a:t>
            </a:r>
          </a:p>
        </p:txBody>
      </p:sp>
      <p:sp>
        <p:nvSpPr>
          <p:cNvPr id="4" name="Cadre 3"/>
          <p:cNvSpPr/>
          <p:nvPr/>
        </p:nvSpPr>
        <p:spPr>
          <a:xfrm>
            <a:off x="1835150" y="1366838"/>
            <a:ext cx="5472113" cy="4103687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Solenn\Pictures\Image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282950"/>
            <a:ext cx="4608513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>
            <a:hlinkClick r:id="" action="ppaction://noaction" highlightClick="1">
              <a:snd r:embed="rId3" name="4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256" y="1089142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3468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634682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22613"/>
            <a:ext cx="3190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3171825"/>
            <a:ext cx="23495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001 - En chantant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138488"/>
            <a:ext cx="4762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002 - Une fille aux yeux clair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3496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003 - J'habite en Franc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357187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004 - Mon dernier rêve sera pour toi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7830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005 - Les villes de solitud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9862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006 - La vieill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198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07 - Le temps des colonie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438650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09 - Un acciden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8736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010 - L'album de sa vi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100638"/>
            <a:ext cx="4794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011 - L'autre femm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42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012 - 1965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59150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013 - Tous les bateaux s'envolent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5718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014 - Je n'oublie pa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783013"/>
            <a:ext cx="4238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1" name="015 - Cette chanson-là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002088"/>
            <a:ext cx="4238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3" name="016 - Un enfant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203700"/>
            <a:ext cx="4619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5" name="008 - Un roi barbar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6513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7" descr="C:\Users\Marie-Jose\Desktop\NUMEROS JUKEBOX NOIR\17 (FILEminimizer).jpg">
            <a:hlinkClick r:id="" action="ppaction://noaction" highlightClick="1">
              <a:snd r:embed="rId47" name="017 - Les deux écoles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44386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8" descr="C:\Users\Marie-Jose\Desktop\NUMEROS JUKEBOX NOIR\18 (FILEminimizer).jpg">
            <a:hlinkClick r:id="" action="ppaction://noaction" highlightClick="1">
              <a:snd r:embed="rId49" name="018 - Du plaisi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651375"/>
            <a:ext cx="4349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9" descr="C:\Users\Marie-Jose\Desktop\NUMEROS JUKEBOX NOIR\19 (FILEminimizer).jpg">
            <a:hlinkClick r:id="" action="ppaction://noaction" highlightClick="1">
              <a:snd r:embed="rId51" name="019 - Aujourd’hui peut-être (Live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873625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4" descr="C:\Users\Marie-Jose\Desktop\PPS SS   GABARI\NUMEROS JUKEBOX NOIR\20 (FILEminimizer).jpg">
            <a:hlinkClick r:id="" action="ppaction://noaction" highlightClick="1">
              <a:snd r:embed="rId53" name="020 - Salut (Live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00638"/>
            <a:ext cx="457200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02363" y="3133725"/>
            <a:ext cx="336550" cy="2224088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241550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2383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287713" y="1566863"/>
            <a:ext cx="2554287" cy="1493837"/>
          </a:xfrm>
          <a:prstGeom prst="frame">
            <a:avLst>
              <a:gd name="adj1" fmla="val 4516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49" y="4198144"/>
            <a:ext cx="608013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G:\RIRE\aqua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406" y="1652588"/>
            <a:ext cx="2381250" cy="13144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Cadre 68"/>
          <p:cNvSpPr/>
          <p:nvPr/>
        </p:nvSpPr>
        <p:spPr>
          <a:xfrm>
            <a:off x="3092450" y="1400175"/>
            <a:ext cx="2951163" cy="1817688"/>
          </a:xfrm>
          <a:prstGeom prst="frame">
            <a:avLst>
              <a:gd name="adj1" fmla="val 4687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892941"/>
            <a:ext cx="748605" cy="995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0669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8275"/>
            <a:ext cx="12954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Ellipse 71"/>
          <p:cNvSpPr/>
          <p:nvPr/>
        </p:nvSpPr>
        <p:spPr bwMode="auto">
          <a:xfrm rot="19436957">
            <a:off x="6888163" y="1752600"/>
            <a:ext cx="374650" cy="369888"/>
          </a:xfrm>
          <a:prstGeom prst="ellipse">
            <a:avLst/>
          </a:prstGeom>
          <a:blipFill dpi="0" rotWithShape="1"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6" descr="C:\Users\Solenn\Desktop\Michel-Sardou-en-concert-a-l-Olympia-a-Paris-le-7-juin-2013_exact1024x768_p_InPixio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004479"/>
            <a:ext cx="2160588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08613"/>
            <a:ext cx="65500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2024-05-22T11:28:51Z</dcterms:modified>
</cp:coreProperties>
</file>