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63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LVLnTZSrkgbAupMsA5Obg==" hashData="wB1/jVJ2OzF0OBIHJaFK44od8b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9F59"/>
    <a:srgbClr val="FFCB25"/>
    <a:srgbClr val="663300"/>
    <a:srgbClr val="050F6F"/>
    <a:srgbClr val="00DBD6"/>
    <a:srgbClr val="3F9FFF"/>
    <a:srgbClr val="FF8BE1"/>
    <a:srgbClr val="FA8E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144" autoAdjust="0"/>
    <p:restoredTop sz="94660"/>
  </p:normalViewPr>
  <p:slideViewPr>
    <p:cSldViewPr>
      <p:cViewPr>
        <p:scale>
          <a:sx n="79" d="100"/>
          <a:sy n="79" d="100"/>
        </p:scale>
        <p:origin x="-1272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928F081-9FEB-4AC6-B1EF-80B2AEC4EE5D}" type="datetimeFigureOut">
              <a:rPr lang="fr-FR"/>
              <a:pPr>
                <a:defRPr/>
              </a:pPr>
              <a:t>22/05/2024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CF9DE27-28EB-4401-937D-51DA9C98ED7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0896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C6B6068-459D-452C-A1EC-7B51E4E7620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51B11F7-0E5E-4CCA-A883-8ADD5405DB3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D8739BD-2110-4B6D-B69F-2892CFD039A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98635-F641-40A6-B0DF-6A6AB5C8F5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4788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82A8-EA0A-42B9-8B48-D1CCDD40A7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2157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C5F1E-C349-405E-BDDC-C0875503BB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80098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0AEC13-B378-42BF-89DD-92430986B7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3438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693234-8579-4BA3-95AE-58F2346BC13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59942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1652C8-0CAD-4853-842B-D0A33D1A7E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14622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767BF8-DBBC-495E-880F-A5BF59699D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03613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E0B527-AAF3-47DC-8A19-60F50574EA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8641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272695-8F9E-49EA-8309-878E3053DC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6336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59E79C-51D3-4316-9252-6FFC7C3CE9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3345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509CC-03C2-4BAB-8464-6F5CB46086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9606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rgbClr val="E59F59"/>
            </a:gs>
            <a:gs pos="60000">
              <a:schemeClr val="accent4">
                <a:lumMod val="10000"/>
              </a:schemeClr>
            </a:gs>
            <a:gs pos="89000">
              <a:schemeClr val="accent4">
                <a:lumMod val="10000"/>
              </a:schemeClr>
            </a:gs>
            <a:gs pos="84000">
              <a:srgbClr val="E59F59"/>
            </a:gs>
            <a:gs pos="78672">
              <a:schemeClr val="accent4">
                <a:lumMod val="10000"/>
              </a:schemeClr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EE64B5B-1E5C-4FA1-AB18-F06143F937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audio" Target="../media/audio15.wav"/><Relationship Id="rId21" Type="http://schemas.openxmlformats.org/officeDocument/2006/relationships/audio" Target="../media/audio7.wav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audio" Target="../media/audio19.wav"/><Relationship Id="rId50" Type="http://schemas.openxmlformats.org/officeDocument/2006/relationships/image" Target="../media/image39.jpeg"/><Relationship Id="rId55" Type="http://schemas.openxmlformats.org/officeDocument/2006/relationships/image" Target="../media/image42.gif"/><Relationship Id="rId63" Type="http://schemas.microsoft.com/office/2007/relationships/hdphoto" Target="../media/hdphoto2.wdp"/><Relationship Id="rId68" Type="http://schemas.microsoft.com/office/2007/relationships/hdphoto" Target="../media/hdphoto4.wdp"/><Relationship Id="rId76" Type="http://schemas.openxmlformats.org/officeDocument/2006/relationships/image" Target="../media/image57.png"/><Relationship Id="rId7" Type="http://schemas.openxmlformats.org/officeDocument/2006/relationships/image" Target="../media/image14.gif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10.wav"/><Relationship Id="rId11" Type="http://schemas.openxmlformats.org/officeDocument/2006/relationships/image" Target="../media/image18.gif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4.wav"/><Relationship Id="rId40" Type="http://schemas.openxmlformats.org/officeDocument/2006/relationships/image" Target="../media/image34.jpeg"/><Relationship Id="rId45" Type="http://schemas.openxmlformats.org/officeDocument/2006/relationships/audio" Target="../media/audio18.wav"/><Relationship Id="rId53" Type="http://schemas.openxmlformats.org/officeDocument/2006/relationships/audio" Target="../media/audio22.wav"/><Relationship Id="rId58" Type="http://schemas.microsoft.com/office/2007/relationships/hdphoto" Target="../media/hdphoto1.wdp"/><Relationship Id="rId66" Type="http://schemas.openxmlformats.org/officeDocument/2006/relationships/image" Target="../media/image50.gif"/><Relationship Id="rId74" Type="http://schemas.openxmlformats.org/officeDocument/2006/relationships/image" Target="../media/image55.jpeg"/><Relationship Id="rId5" Type="http://schemas.openxmlformats.org/officeDocument/2006/relationships/image" Target="../media/image12.png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audio" Target="../media/audio20.wav"/><Relationship Id="rId57" Type="http://schemas.openxmlformats.org/officeDocument/2006/relationships/image" Target="../media/image44.png"/><Relationship Id="rId61" Type="http://schemas.openxmlformats.org/officeDocument/2006/relationships/image" Target="../media/image47.png"/><Relationship Id="rId10" Type="http://schemas.openxmlformats.org/officeDocument/2006/relationships/image" Target="../media/image17.gif"/><Relationship Id="rId19" Type="http://schemas.openxmlformats.org/officeDocument/2006/relationships/audio" Target="../media/audio6.wav"/><Relationship Id="rId31" Type="http://schemas.openxmlformats.org/officeDocument/2006/relationships/audio" Target="../media/audio11.wav"/><Relationship Id="rId44" Type="http://schemas.openxmlformats.org/officeDocument/2006/relationships/image" Target="../media/image36.jpeg"/><Relationship Id="rId52" Type="http://schemas.openxmlformats.org/officeDocument/2006/relationships/image" Target="../media/image40.jpeg"/><Relationship Id="rId60" Type="http://schemas.openxmlformats.org/officeDocument/2006/relationships/image" Target="../media/image46.png"/><Relationship Id="rId65" Type="http://schemas.microsoft.com/office/2007/relationships/hdphoto" Target="../media/hdphoto3.wdp"/><Relationship Id="rId73" Type="http://schemas.openxmlformats.org/officeDocument/2006/relationships/image" Target="../media/image54.jpeg"/><Relationship Id="rId78" Type="http://schemas.openxmlformats.org/officeDocument/2006/relationships/image" Target="../media/image59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1.png"/><Relationship Id="rId22" Type="http://schemas.openxmlformats.org/officeDocument/2006/relationships/image" Target="../media/image25.jpeg"/><Relationship Id="rId27" Type="http://schemas.openxmlformats.org/officeDocument/2006/relationships/audio" Target="../media/audio9.wav"/><Relationship Id="rId30" Type="http://schemas.openxmlformats.org/officeDocument/2006/relationships/image" Target="../media/image29.jpeg"/><Relationship Id="rId35" Type="http://schemas.openxmlformats.org/officeDocument/2006/relationships/audio" Target="../media/audio13.wav"/><Relationship Id="rId43" Type="http://schemas.openxmlformats.org/officeDocument/2006/relationships/audio" Target="../media/audio17.wav"/><Relationship Id="rId48" Type="http://schemas.openxmlformats.org/officeDocument/2006/relationships/image" Target="../media/image38.jpeg"/><Relationship Id="rId56" Type="http://schemas.openxmlformats.org/officeDocument/2006/relationships/image" Target="../media/image43.gif"/><Relationship Id="rId64" Type="http://schemas.openxmlformats.org/officeDocument/2006/relationships/image" Target="../media/image49.png"/><Relationship Id="rId69" Type="http://schemas.openxmlformats.org/officeDocument/2006/relationships/image" Target="../media/image52.png"/><Relationship Id="rId77" Type="http://schemas.openxmlformats.org/officeDocument/2006/relationships/image" Target="../media/image58.png"/><Relationship Id="rId8" Type="http://schemas.openxmlformats.org/officeDocument/2006/relationships/image" Target="../media/image15.gif"/><Relationship Id="rId51" Type="http://schemas.openxmlformats.org/officeDocument/2006/relationships/audio" Target="../media/audio21.wav"/><Relationship Id="rId72" Type="http://schemas.microsoft.com/office/2007/relationships/hdphoto" Target="../media/hdphoto6.wdp"/><Relationship Id="rId3" Type="http://schemas.openxmlformats.org/officeDocument/2006/relationships/audio" Target="../media/audio3.wav"/><Relationship Id="rId12" Type="http://schemas.openxmlformats.org/officeDocument/2006/relationships/image" Target="../media/image19.gif"/><Relationship Id="rId17" Type="http://schemas.openxmlformats.org/officeDocument/2006/relationships/audio" Target="../media/audio5.wav"/><Relationship Id="rId25" Type="http://schemas.openxmlformats.org/officeDocument/2006/relationships/audio" Target="../media/audio1.wav"/><Relationship Id="rId33" Type="http://schemas.openxmlformats.org/officeDocument/2006/relationships/audio" Target="../media/audio12.wav"/><Relationship Id="rId38" Type="http://schemas.openxmlformats.org/officeDocument/2006/relationships/image" Target="../media/image33.jpeg"/><Relationship Id="rId46" Type="http://schemas.openxmlformats.org/officeDocument/2006/relationships/image" Target="../media/image37.jpeg"/><Relationship Id="rId59" Type="http://schemas.openxmlformats.org/officeDocument/2006/relationships/image" Target="../media/image45.gif"/><Relationship Id="rId67" Type="http://schemas.openxmlformats.org/officeDocument/2006/relationships/image" Target="../media/image51.png"/><Relationship Id="rId20" Type="http://schemas.openxmlformats.org/officeDocument/2006/relationships/image" Target="../media/image24.jpeg"/><Relationship Id="rId41" Type="http://schemas.openxmlformats.org/officeDocument/2006/relationships/audio" Target="../media/audio16.wav"/><Relationship Id="rId54" Type="http://schemas.openxmlformats.org/officeDocument/2006/relationships/image" Target="../media/image41.jpeg"/><Relationship Id="rId62" Type="http://schemas.openxmlformats.org/officeDocument/2006/relationships/image" Target="../media/image48.png"/><Relationship Id="rId70" Type="http://schemas.microsoft.com/office/2007/relationships/hdphoto" Target="../media/hdphoto5.wdp"/><Relationship Id="rId75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06 - Les bals populaires.wav">
            <a:hlinkClick r:id="" action="ppaction://media"/>
          </p:cNvPr>
          <p:cNvPicPr>
            <a:picLocks noRot="1" noChangeAspect="1"/>
          </p:cNvPicPr>
          <p:nvPr>
            <a:wavAudioFile r:embed="rId1" name="006 - Les bals populaires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Solenn\Desktop\bbbbbbb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10663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-P3481.wav">
            <a:hlinkClick r:id="" action="ppaction://media"/>
          </p:cNvPr>
          <p:cNvPicPr>
            <a:picLocks noRot="1" noChangeAspect="1"/>
          </p:cNvPicPr>
          <p:nvPr>
            <a:wavAudioFile r:embed="rId2" name="02-Puisque c'est écri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3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474" y="6228939"/>
            <a:ext cx="747713" cy="2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763713" y="1341438"/>
            <a:ext cx="5616575" cy="4175125"/>
          </a:xfrm>
          <a:prstGeom prst="frame">
            <a:avLst>
              <a:gd name="adj1" fmla="val 2474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1806575"/>
            <a:ext cx="3224213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3245282">
            <a:off x="4962525" y="2790825"/>
            <a:ext cx="1301750" cy="1320800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E59F5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774" y="1726011"/>
            <a:ext cx="3531781" cy="3317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2" descr="C:\Users\Solenn\Desktop\Image1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288" y="1860550"/>
            <a:ext cx="303847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4" descr="C:\Users\Jclaude\Desktop\gif 4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595" y="653227"/>
            <a:ext cx="668338" cy="413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bbbbbb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10663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506663" y="1525855"/>
            <a:ext cx="525780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01. La maladie d'amour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02. Le rire du sergent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03. Comme d'habitude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04. J'accuse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05. Le cinéma d'Audiard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06. Les bals populaires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07. Le bac G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08. Le curé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09. Voler -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10. Médecin de campagne -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11. Je suis pour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12. Pour moi elle a toujours 20 ans -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13. La dernière danse -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14. J'aimerais savoir -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15. J'aurais voulu t'aimer -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16. S'enfuir et après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17. Laisse-toi prendre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18. J'ai 2000 ans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19. La rivière de notre enfance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20. </a:t>
            </a:r>
            <a:r>
              <a:rPr lang="fr-FR" sz="1200" b="1" dirty="0" smtClean="0">
                <a:solidFill>
                  <a:srgbClr val="FFC000"/>
                </a:solidFill>
              </a:rPr>
              <a:t>Danton</a:t>
            </a:r>
            <a:endParaRPr lang="fr-FR" sz="1200" b="1" dirty="0">
              <a:solidFill>
                <a:srgbClr val="FFC000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835150" y="1366838"/>
            <a:ext cx="5472113" cy="4103687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Solenn\Pictures\Image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3282950"/>
            <a:ext cx="4608513" cy="346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>
            <a:hlinkClick r:id="" action="ppaction://noaction" highlightClick="1">
              <a:snd r:embed="rId3" name="4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256" y="1089142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6346825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063" y="6346825"/>
            <a:ext cx="495300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22613"/>
            <a:ext cx="319087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175" y="3171825"/>
            <a:ext cx="234950" cy="216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430338"/>
            <a:ext cx="1296987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6" descr="C:\Users\Marie-Jose\Desktop\NUMEROS JUKEBOX NOIR\1 (FILEminimizer).jpg">
            <a:hlinkClick r:id="" action="ppaction://noaction" highlightClick="1">
              <a:snd r:embed="rId15" name="001 - La maladie d'amour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3138488"/>
            <a:ext cx="47625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Marie-Jose\Desktop\NUMEROS JUKEBOX NOIR\2 (FILEminimizer).jpg">
            <a:hlinkClick r:id="" action="ppaction://noaction" highlightClick="1">
              <a:snd r:embed="rId17" name="002 - Le rire du sergent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334962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19" name="003 - Comme d'habitud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275" y="357187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4" descr="C:\Users\Marie-Jose\Desktop\NUMEROS JUKEBOX NOIR\4 (FILEminimizer).jpg">
            <a:hlinkClick r:id="" action="ppaction://noaction" highlightClick="1">
              <a:snd r:embed="rId21" name="004 - J'accus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37830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Users\Marie-Jose\Desktop\NUMEROS JUKEBOX NOIR\5 (FILEminimizer).jpg">
            <a:hlinkClick r:id="" action="ppaction://noaction" highlightClick="1">
              <a:snd r:embed="rId23" name="005 - Le cinéma d'Audiard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98621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6" descr="C:\Users\Marie-Jose\Desktop\NUMEROS JUKEBOX NOIR\6 (FILEminimizer).jpg">
            <a:hlinkClick r:id="" action="ppaction://noaction" highlightClick="1">
              <a:snd r:embed="rId25" name="006 - Les bals populaires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419893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07 - Le bac G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438650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09 - Voler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575" y="4873625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010 - Médecin de campagn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5100638"/>
            <a:ext cx="4794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1" descr="C:\Users\Marie-Jose\Desktop\NUMEROS JUKEBOX NOIR\11 (FILEminimizer).jpg">
            <a:hlinkClick r:id="" action="ppaction://noaction" highlightClick="1">
              <a:snd r:embed="rId33" name="011 - Je suis pour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24200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2" descr="C:\Users\Marie-Jose\Desktop\NUMEROS JUKEBOX NOIR\12 (FILEminimizer).jpg">
            <a:hlinkClick r:id="" action="ppaction://noaction" highlightClick="1">
              <a:snd r:embed="rId35" name="012 - Pour moi elle a toujours 20 an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359150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3" descr="C:\Users\Marie-Jose\Desktop\NUMEROS JUKEBOX NOIR\13 (FILEminimizer).jpg">
            <a:hlinkClick r:id="" action="ppaction://noaction" highlightClick="1">
              <a:snd r:embed="rId37" name="013 - La dernière danse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571875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4" descr="C:\Users\Marie-Jose\Desktop\NUMEROS JUKEBOX NOIR\14 (FILEminimizer).jpg">
            <a:hlinkClick r:id="" action="ppaction://noaction" highlightClick="1">
              <a:snd r:embed="rId39" name="014 - J'aimerais savoir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783013"/>
            <a:ext cx="4238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5" descr="C:\Users\Marie-Jose\Desktop\NUMEROS JUKEBOX NOIR\15 (FILEminimizer).jpg">
            <a:hlinkClick r:id="" action="ppaction://noaction" highlightClick="1">
              <a:snd r:embed="rId41" name="015 - J'aurais voulu t'aimer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002088"/>
            <a:ext cx="42386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6" descr="C:\Users\Marie-Jose\Desktop\NUMEROS JUKEBOX NOIR\16 (FILEminimizer).jpg">
            <a:hlinkClick r:id="" action="ppaction://noaction" highlightClick="1">
              <a:snd r:embed="rId43" name="016 - S'enfuir et après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4203700"/>
            <a:ext cx="46196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5" name="008 - Le curé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6513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51088"/>
            <a:ext cx="1676400" cy="12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7" descr="C:\Users\Marie-Jose\Desktop\NUMEROS JUKEBOX NOIR\17 (FILEminimizer).jpg">
            <a:hlinkClick r:id="" action="ppaction://noaction" highlightClick="1">
              <a:snd r:embed="rId47" name="017 - Laisse-toi prendre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00" y="44386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8" descr="C:\Users\Marie-Jose\Desktop\NUMEROS JUKEBOX NOIR\18 (FILEminimizer).jpg">
            <a:hlinkClick r:id="" action="ppaction://noaction" highlightClick="1">
              <a:snd r:embed="rId49" name="018 - J'ai 2000 ans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651375"/>
            <a:ext cx="43497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9" descr="C:\Users\Marie-Jose\Desktop\NUMEROS JUKEBOX NOIR\19 (FILEminimizer).jpg">
            <a:hlinkClick r:id="" action="ppaction://noaction" highlightClick="1">
              <a:snd r:embed="rId51" name="019 - La rivière de notre enfance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4873625"/>
            <a:ext cx="4429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4" descr="C:\Users\Marie-Jose\Desktop\PPS SS   GABARI\NUMEROS JUKEBOX NOIR\20 (FILEminimizer).jpg">
            <a:hlinkClick r:id="" action="ppaction://noaction" highlightClick="1">
              <a:snd r:embed="rId53" name="020 - Danton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00638"/>
            <a:ext cx="457200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3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02363" y="3133725"/>
            <a:ext cx="336550" cy="2224088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241550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Cadre 61"/>
          <p:cNvSpPr/>
          <p:nvPr/>
        </p:nvSpPr>
        <p:spPr bwMode="auto">
          <a:xfrm>
            <a:off x="6975475" y="3130550"/>
            <a:ext cx="201613" cy="2238375"/>
          </a:xfrm>
          <a:prstGeom prst="frame">
            <a:avLst>
              <a:gd name="adj1" fmla="val 17981"/>
            </a:avLst>
          </a:prstGeom>
          <a:blipFill dpi="0" rotWithShape="1"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Picture 2" descr="C:\Users\christelle\Desktop\Image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Picture 2" descr="D:\SMYLET\1 (FILEmini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287713" y="1566863"/>
            <a:ext cx="2554287" cy="1493837"/>
          </a:xfrm>
          <a:prstGeom prst="frame">
            <a:avLst>
              <a:gd name="adj1" fmla="val 4516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49" y="4202113"/>
            <a:ext cx="608013" cy="179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G:\RIRE\aqua2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7406" y="1652588"/>
            <a:ext cx="2381250" cy="13144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Cadre 68"/>
          <p:cNvSpPr/>
          <p:nvPr/>
        </p:nvSpPr>
        <p:spPr>
          <a:xfrm>
            <a:off x="3092450" y="1400175"/>
            <a:ext cx="2951163" cy="1817688"/>
          </a:xfrm>
          <a:prstGeom prst="frame">
            <a:avLst>
              <a:gd name="adj1" fmla="val 4687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5082859"/>
            <a:ext cx="605731" cy="805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0669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8275"/>
            <a:ext cx="12954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Ellipse 71"/>
          <p:cNvSpPr/>
          <p:nvPr/>
        </p:nvSpPr>
        <p:spPr bwMode="auto">
          <a:xfrm rot="19436957">
            <a:off x="6888163" y="1752600"/>
            <a:ext cx="374650" cy="369888"/>
          </a:xfrm>
          <a:prstGeom prst="ellipse">
            <a:avLst/>
          </a:prstGeom>
          <a:blipFill dpi="0" rotWithShape="1">
            <a:blip r:embed="rId7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6" name="Picture 64" descr="C:\Users\Solenn\Desktop\111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6" descr="C:\Users\Solenn\Desktop\Michel-Sardou-en-concert-a-l-Olympia-a-Paris-le-7-juin-2013_exact1024x768_p_InPixio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328" y="3023393"/>
            <a:ext cx="2160588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5408613"/>
            <a:ext cx="6550025" cy="169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2024-05-22T11:24:50Z</dcterms:modified>
</cp:coreProperties>
</file>