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8" r:id="rId2"/>
    <p:sldId id="363" r:id="rId3"/>
    <p:sldId id="36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hYC2+eZoR0x5qCSOrSuGtA==" hashData="HfpSYmb/zAfPiDNJ+PH8TD2cqK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9F59"/>
    <a:srgbClr val="FFCB25"/>
    <a:srgbClr val="663300"/>
    <a:srgbClr val="050F6F"/>
    <a:srgbClr val="00DBD6"/>
    <a:srgbClr val="3F9FFF"/>
    <a:srgbClr val="FF8BE1"/>
    <a:srgbClr val="FA8E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204" autoAdjust="0"/>
    <p:restoredTop sz="94660"/>
  </p:normalViewPr>
  <p:slideViewPr>
    <p:cSldViewPr>
      <p:cViewPr>
        <p:scale>
          <a:sx n="79" d="100"/>
          <a:sy n="79" d="100"/>
        </p:scale>
        <p:origin x="-1272" y="-28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80F8544-3010-4259-97D5-445CB93D065A}" type="datetimeFigureOut">
              <a:rPr lang="fr-FR"/>
              <a:pPr>
                <a:defRPr/>
              </a:pPr>
              <a:t>22/05/2024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E545986-D7FC-4856-98B3-FD3BF3737DD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464249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FDE40E8-3BAB-4312-BCAA-99A79D83066A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F2BE65D-447C-41EB-AB91-791F209C9281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1C9FB8D-3FF8-47B2-B9B2-7547C8F1EE9A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3F6F64-4983-4E21-82ED-A0626DB4320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034552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9BF015-D1C4-494A-BDB9-C3D98211123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964102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829471-EDF2-4E62-BB18-C2F8F4121B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69850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105F6C-92C0-433E-9755-9B0F5B30F88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138404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22A19C-A62C-4C0D-BC0A-CE2E4CB15CB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560489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8F8AE1-2BF3-47FE-82F5-226E2775187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958423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410B05-F0CB-4F88-941A-A276B8C85E9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485195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214D10-A089-44FD-BB82-469E45B318A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349923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BEC5EF-6F10-4A25-80F7-F73B55F86E6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629746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360A48-D6DC-49A2-9815-E779741DCAA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269231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70897F-8A6F-42F2-9699-E3E8F59524B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837231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8000">
              <a:srgbClr val="E59F59"/>
            </a:gs>
            <a:gs pos="60000">
              <a:schemeClr val="accent4">
                <a:lumMod val="10000"/>
              </a:schemeClr>
            </a:gs>
            <a:gs pos="89000">
              <a:schemeClr val="accent4">
                <a:lumMod val="10000"/>
              </a:schemeClr>
            </a:gs>
            <a:gs pos="84000">
              <a:srgbClr val="E59F59"/>
            </a:gs>
            <a:gs pos="78672">
              <a:schemeClr val="accent4">
                <a:lumMod val="10000"/>
              </a:schemeClr>
            </a:gs>
            <a:gs pos="70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59224D0-F674-4A7C-AB31-E50DFB5234B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8.png"/><Relationship Id="rId3" Type="http://schemas.openxmlformats.org/officeDocument/2006/relationships/audio" Target="../media/audio3.wav"/><Relationship Id="rId7" Type="http://schemas.openxmlformats.org/officeDocument/2006/relationships/image" Target="../media/image2.png"/><Relationship Id="rId12" Type="http://schemas.openxmlformats.org/officeDocument/2006/relationships/image" Target="../media/image7.gif"/><Relationship Id="rId2" Type="http://schemas.openxmlformats.org/officeDocument/2006/relationships/audio" Target="../media/audio2.wav"/><Relationship Id="rId16" Type="http://schemas.openxmlformats.org/officeDocument/2006/relationships/image" Target="../media/image11.gif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gif"/><Relationship Id="rId5" Type="http://schemas.openxmlformats.org/officeDocument/2006/relationships/notesSlide" Target="../notesSlides/notesSlide1.xml"/><Relationship Id="rId15" Type="http://schemas.openxmlformats.org/officeDocument/2006/relationships/image" Target="../media/image10.jpeg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gif"/><Relationship Id="rId14" Type="http://schemas.openxmlformats.org/officeDocument/2006/relationships/image" Target="../media/image9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.png"/><Relationship Id="rId18" Type="http://schemas.openxmlformats.org/officeDocument/2006/relationships/image" Target="../media/image25.jpeg"/><Relationship Id="rId26" Type="http://schemas.openxmlformats.org/officeDocument/2006/relationships/image" Target="../media/image29.jpeg"/><Relationship Id="rId39" Type="http://schemas.openxmlformats.org/officeDocument/2006/relationships/audio" Target="../media/audio16.wav"/><Relationship Id="rId21" Type="http://schemas.openxmlformats.org/officeDocument/2006/relationships/audio" Target="../media/audio1.wav"/><Relationship Id="rId34" Type="http://schemas.openxmlformats.org/officeDocument/2006/relationships/image" Target="../media/image33.jpeg"/><Relationship Id="rId42" Type="http://schemas.openxmlformats.org/officeDocument/2006/relationships/image" Target="../media/image37.jpeg"/><Relationship Id="rId47" Type="http://schemas.openxmlformats.org/officeDocument/2006/relationships/audio" Target="../media/audio20.wav"/><Relationship Id="rId50" Type="http://schemas.openxmlformats.org/officeDocument/2006/relationships/image" Target="../media/image41.jpeg"/><Relationship Id="rId55" Type="http://schemas.openxmlformats.org/officeDocument/2006/relationships/image" Target="../media/image44.gif"/><Relationship Id="rId63" Type="http://schemas.microsoft.com/office/2007/relationships/hdphoto" Target="../media/hdphoto2.wdp"/><Relationship Id="rId68" Type="http://schemas.microsoft.com/office/2007/relationships/hdphoto" Target="../media/hdphoto4.wdp"/><Relationship Id="rId76" Type="http://schemas.openxmlformats.org/officeDocument/2006/relationships/image" Target="../media/image59.png"/><Relationship Id="rId7" Type="http://schemas.openxmlformats.org/officeDocument/2006/relationships/image" Target="../media/image16.gif"/><Relationship Id="rId71" Type="http://schemas.openxmlformats.org/officeDocument/2006/relationships/image" Target="../media/image55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4.jpeg"/><Relationship Id="rId29" Type="http://schemas.openxmlformats.org/officeDocument/2006/relationships/audio" Target="../media/audio11.wav"/><Relationship Id="rId11" Type="http://schemas.openxmlformats.org/officeDocument/2006/relationships/image" Target="../media/image20.gif"/><Relationship Id="rId24" Type="http://schemas.openxmlformats.org/officeDocument/2006/relationships/image" Target="../media/image28.jpeg"/><Relationship Id="rId32" Type="http://schemas.openxmlformats.org/officeDocument/2006/relationships/image" Target="../media/image32.jpeg"/><Relationship Id="rId37" Type="http://schemas.openxmlformats.org/officeDocument/2006/relationships/audio" Target="../media/audio15.wav"/><Relationship Id="rId40" Type="http://schemas.openxmlformats.org/officeDocument/2006/relationships/image" Target="../media/image36.jpeg"/><Relationship Id="rId45" Type="http://schemas.openxmlformats.org/officeDocument/2006/relationships/audio" Target="../media/audio19.wav"/><Relationship Id="rId53" Type="http://schemas.openxmlformats.org/officeDocument/2006/relationships/audio" Target="../media/audio23.wav"/><Relationship Id="rId58" Type="http://schemas.microsoft.com/office/2007/relationships/hdphoto" Target="../media/hdphoto1.wdp"/><Relationship Id="rId66" Type="http://schemas.openxmlformats.org/officeDocument/2006/relationships/image" Target="../media/image52.gif"/><Relationship Id="rId74" Type="http://schemas.openxmlformats.org/officeDocument/2006/relationships/image" Target="../media/image57.jpeg"/><Relationship Id="rId5" Type="http://schemas.openxmlformats.org/officeDocument/2006/relationships/image" Target="../media/image14.png"/><Relationship Id="rId15" Type="http://schemas.openxmlformats.org/officeDocument/2006/relationships/audio" Target="../media/audio5.wav"/><Relationship Id="rId23" Type="http://schemas.openxmlformats.org/officeDocument/2006/relationships/audio" Target="../media/audio8.wav"/><Relationship Id="rId28" Type="http://schemas.openxmlformats.org/officeDocument/2006/relationships/image" Target="../media/image30.jpeg"/><Relationship Id="rId36" Type="http://schemas.openxmlformats.org/officeDocument/2006/relationships/image" Target="../media/image34.jpeg"/><Relationship Id="rId49" Type="http://schemas.openxmlformats.org/officeDocument/2006/relationships/audio" Target="../media/audio21.wav"/><Relationship Id="rId57" Type="http://schemas.openxmlformats.org/officeDocument/2006/relationships/image" Target="../media/image46.png"/><Relationship Id="rId61" Type="http://schemas.openxmlformats.org/officeDocument/2006/relationships/image" Target="../media/image49.png"/><Relationship Id="rId10" Type="http://schemas.openxmlformats.org/officeDocument/2006/relationships/image" Target="../media/image19.gif"/><Relationship Id="rId19" Type="http://schemas.openxmlformats.org/officeDocument/2006/relationships/audio" Target="../media/audio7.wav"/><Relationship Id="rId31" Type="http://schemas.openxmlformats.org/officeDocument/2006/relationships/audio" Target="../media/audio12.wav"/><Relationship Id="rId44" Type="http://schemas.openxmlformats.org/officeDocument/2006/relationships/image" Target="../media/image38.jpeg"/><Relationship Id="rId52" Type="http://schemas.openxmlformats.org/officeDocument/2006/relationships/image" Target="../media/image42.jpeg"/><Relationship Id="rId60" Type="http://schemas.openxmlformats.org/officeDocument/2006/relationships/image" Target="../media/image48.png"/><Relationship Id="rId65" Type="http://schemas.microsoft.com/office/2007/relationships/hdphoto" Target="../media/hdphoto3.wdp"/><Relationship Id="rId73" Type="http://schemas.openxmlformats.org/officeDocument/2006/relationships/image" Target="../media/image56.jpeg"/><Relationship Id="rId78" Type="http://schemas.openxmlformats.org/officeDocument/2006/relationships/image" Target="../media/image61.png"/><Relationship Id="rId4" Type="http://schemas.openxmlformats.org/officeDocument/2006/relationships/image" Target="../media/image13.png"/><Relationship Id="rId9" Type="http://schemas.openxmlformats.org/officeDocument/2006/relationships/image" Target="../media/image18.gif"/><Relationship Id="rId14" Type="http://schemas.openxmlformats.org/officeDocument/2006/relationships/image" Target="../media/image23.png"/><Relationship Id="rId22" Type="http://schemas.openxmlformats.org/officeDocument/2006/relationships/image" Target="../media/image27.jpeg"/><Relationship Id="rId27" Type="http://schemas.openxmlformats.org/officeDocument/2006/relationships/audio" Target="../media/audio10.wav"/><Relationship Id="rId30" Type="http://schemas.openxmlformats.org/officeDocument/2006/relationships/image" Target="../media/image31.jpeg"/><Relationship Id="rId35" Type="http://schemas.openxmlformats.org/officeDocument/2006/relationships/audio" Target="../media/audio14.wav"/><Relationship Id="rId43" Type="http://schemas.openxmlformats.org/officeDocument/2006/relationships/audio" Target="../media/audio18.wav"/><Relationship Id="rId48" Type="http://schemas.openxmlformats.org/officeDocument/2006/relationships/image" Target="../media/image40.jpeg"/><Relationship Id="rId56" Type="http://schemas.openxmlformats.org/officeDocument/2006/relationships/image" Target="../media/image45.gif"/><Relationship Id="rId64" Type="http://schemas.openxmlformats.org/officeDocument/2006/relationships/image" Target="../media/image51.png"/><Relationship Id="rId69" Type="http://schemas.openxmlformats.org/officeDocument/2006/relationships/image" Target="../media/image54.png"/><Relationship Id="rId77" Type="http://schemas.openxmlformats.org/officeDocument/2006/relationships/image" Target="../media/image60.png"/><Relationship Id="rId8" Type="http://schemas.openxmlformats.org/officeDocument/2006/relationships/image" Target="../media/image17.gif"/><Relationship Id="rId51" Type="http://schemas.openxmlformats.org/officeDocument/2006/relationships/audio" Target="../media/audio22.wav"/><Relationship Id="rId72" Type="http://schemas.microsoft.com/office/2007/relationships/hdphoto" Target="../media/hdphoto6.wdp"/><Relationship Id="rId3" Type="http://schemas.openxmlformats.org/officeDocument/2006/relationships/audio" Target="../media/audio4.wav"/><Relationship Id="rId12" Type="http://schemas.openxmlformats.org/officeDocument/2006/relationships/image" Target="../media/image21.gif"/><Relationship Id="rId17" Type="http://schemas.openxmlformats.org/officeDocument/2006/relationships/audio" Target="../media/audio6.wav"/><Relationship Id="rId25" Type="http://schemas.openxmlformats.org/officeDocument/2006/relationships/audio" Target="../media/audio9.wav"/><Relationship Id="rId33" Type="http://schemas.openxmlformats.org/officeDocument/2006/relationships/audio" Target="../media/audio13.wav"/><Relationship Id="rId38" Type="http://schemas.openxmlformats.org/officeDocument/2006/relationships/image" Target="../media/image35.jpeg"/><Relationship Id="rId46" Type="http://schemas.openxmlformats.org/officeDocument/2006/relationships/image" Target="../media/image39.jpeg"/><Relationship Id="rId59" Type="http://schemas.openxmlformats.org/officeDocument/2006/relationships/image" Target="../media/image47.gif"/><Relationship Id="rId67" Type="http://schemas.openxmlformats.org/officeDocument/2006/relationships/image" Target="../media/image53.png"/><Relationship Id="rId20" Type="http://schemas.openxmlformats.org/officeDocument/2006/relationships/image" Target="../media/image26.jpeg"/><Relationship Id="rId41" Type="http://schemas.openxmlformats.org/officeDocument/2006/relationships/audio" Target="../media/audio17.wav"/><Relationship Id="rId54" Type="http://schemas.openxmlformats.org/officeDocument/2006/relationships/image" Target="../media/image43.jpeg"/><Relationship Id="rId62" Type="http://schemas.openxmlformats.org/officeDocument/2006/relationships/image" Target="../media/image50.png"/><Relationship Id="rId70" Type="http://schemas.microsoft.com/office/2007/relationships/hdphoto" Target="../media/hdphoto5.wdp"/><Relationship Id="rId75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004 - Je vole.wav">
            <a:hlinkClick r:id="" action="ppaction://media"/>
          </p:cNvPr>
          <p:cNvPicPr>
            <a:picLocks noRot="1" noChangeAspect="1"/>
          </p:cNvPicPr>
          <p:nvPr>
            <a:wavAudioFile r:embed="rId1" name="004 - Je vole.wav"/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3" name="Jaki4029.wav">
            <a:hlinkClick r:id="" action="ppaction://media"/>
          </p:cNvPr>
          <p:cNvPicPr>
            <a:picLocks noRot="1" noChangeAspect="1"/>
          </p:cNvPicPr>
          <p:nvPr>
            <a:wavAudioFile r:embed="rId2" name="Jakie Sardou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04 - Je vole.wav">
            <a:hlinkClick r:id="" action="ppaction://media"/>
          </p:cNvPr>
          <p:cNvPicPr>
            <a:picLocks noRot="1" noChangeAspect="1"/>
          </p:cNvPicPr>
          <p:nvPr>
            <a:wavAudioFile r:embed="rId1" name="004 - Je vole.wav"/>
          </p:nvPr>
        </p:nvPicPr>
        <p:blipFill>
          <a:blip r:embed="rId8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050" name="Picture 2" descr="C:\Users\Solenn\Desktop\bbbbbbb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400"/>
            <a:ext cx="9110663" cy="681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2-P3982.wav">
            <a:hlinkClick r:id="" action="ppaction://media"/>
          </p:cNvPr>
          <p:cNvPicPr>
            <a:picLocks noRot="1" noChangeAspect="1"/>
          </p:cNvPicPr>
          <p:nvPr>
            <a:wavAudioFile r:embed="rId3" name="02-Puisque c'est écrit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3" name="Image 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836" y="6291702"/>
            <a:ext cx="747713" cy="2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763713" y="1341438"/>
            <a:ext cx="5616575" cy="4175125"/>
          </a:xfrm>
          <a:prstGeom prst="frame">
            <a:avLst>
              <a:gd name="adj1" fmla="val 2474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1806575"/>
            <a:ext cx="3224213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Ellipse 9"/>
          <p:cNvSpPr/>
          <p:nvPr/>
        </p:nvSpPr>
        <p:spPr bwMode="auto">
          <a:xfrm rot="3245282">
            <a:off x="4962525" y="2790825"/>
            <a:ext cx="1301750" cy="1320800"/>
          </a:xfrm>
          <a:prstGeom prst="ellipse">
            <a:avLst/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9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5">
            <a:duotone>
              <a:prstClr val="black"/>
              <a:srgbClr val="E59F59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774" y="1726011"/>
            <a:ext cx="3531781" cy="3317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2" descr="C:\Users\Solenn\Desktop\Image1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4288" y="1860550"/>
            <a:ext cx="3038475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3" descr="C:\Users\Jclaude\Desktop\gif 3.gif"/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1170" y="705533"/>
            <a:ext cx="611188" cy="381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olenn\Desktop\bbbbbbb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400"/>
            <a:ext cx="9110663" cy="681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2506663" y="1543050"/>
            <a:ext cx="5257800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01. La java de Broadway</a:t>
            </a:r>
          </a:p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02. Vladimir Ilitch</a:t>
            </a:r>
          </a:p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03. Dix ans plus tôt</a:t>
            </a:r>
          </a:p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04. Je vole</a:t>
            </a:r>
          </a:p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05. Les yeux d'un animal</a:t>
            </a:r>
          </a:p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06. Afrique adieu</a:t>
            </a:r>
          </a:p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07. Le privilège</a:t>
            </a:r>
          </a:p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08. La marche en avant</a:t>
            </a:r>
          </a:p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09. La même eau qui coule</a:t>
            </a:r>
          </a:p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10. Je t'aime </a:t>
            </a:r>
          </a:p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11. Le choix du fou </a:t>
            </a:r>
          </a:p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12. La colline de la soif </a:t>
            </a:r>
          </a:p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13. Les ricains</a:t>
            </a:r>
          </a:p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14. Zombi Dupont</a:t>
            </a:r>
          </a:p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15. Parce que c'était lui parce que c'était moi</a:t>
            </a:r>
          </a:p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16. Loin</a:t>
            </a:r>
          </a:p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17. Vivant</a:t>
            </a:r>
          </a:p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18. Non merci </a:t>
            </a:r>
          </a:p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19. Délire d'amour</a:t>
            </a:r>
          </a:p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20. Les noces de mon père </a:t>
            </a:r>
            <a:endParaRPr lang="fr-FR" sz="1200" b="1" dirty="0">
              <a:solidFill>
                <a:srgbClr val="FFC000"/>
              </a:solidFill>
            </a:endParaRPr>
          </a:p>
        </p:txBody>
      </p:sp>
      <p:sp>
        <p:nvSpPr>
          <p:cNvPr id="4" name="Cadre 3"/>
          <p:cNvSpPr/>
          <p:nvPr/>
        </p:nvSpPr>
        <p:spPr>
          <a:xfrm>
            <a:off x="1835150" y="1366838"/>
            <a:ext cx="5472113" cy="4103687"/>
          </a:xfrm>
          <a:prstGeom prst="frame">
            <a:avLst>
              <a:gd name="adj1" fmla="val 257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7" descr="C:\Users\Solenn\Pictures\Image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3282950"/>
            <a:ext cx="4608513" cy="346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9" descr="C:\Users\Marie-Jose\Desktop\PPS SS   GABARI\999999999  37 KO (FILEminimizer).jpg">
            <a:hlinkClick r:id="" action="ppaction://noaction" highlightClick="1">
              <a:snd r:embed="rId3" name="4.wav"/>
            </a:hlinkClick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-6350"/>
            <a:ext cx="90551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53371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6" descr="Juke-box 3 PNG.gif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4256" y="1089142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97650" y="3176588"/>
            <a:ext cx="984250" cy="220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25" y="6346825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0063" y="6346825"/>
            <a:ext cx="495300" cy="17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00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3122613"/>
            <a:ext cx="319087" cy="221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Image 5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3175" y="3171825"/>
            <a:ext cx="234950" cy="216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1475" y="161766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73438"/>
            <a:ext cx="1290637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213" y="1430338"/>
            <a:ext cx="1296987" cy="51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6" descr="C:\Users\Marie-Jose\Desktop\NUMEROS JUKEBOX NOIR\1 (FILEminimizer).jpg">
            <a:hlinkClick r:id="" action="ppaction://noaction" highlightClick="1">
              <a:snd r:embed="rId15" name="001 - La java de Broadway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800" y="3138488"/>
            <a:ext cx="476250" cy="22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Marie-Jose\Desktop\NUMEROS JUKEBOX NOIR\2 (FILEminimizer).jpg">
            <a:hlinkClick r:id="" action="ppaction://noaction" highlightClick="1">
              <a:snd r:embed="rId17" name="002 - Vladimir Ilitch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4150" y="334962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19" name="003 - Dix ans plus tôt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8275" y="3571875"/>
            <a:ext cx="50641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4" descr="C:\Users\Marie-Jose\Desktop\NUMEROS JUKEBOX NOIR\4 (FILEminimizer).jpg">
            <a:hlinkClick r:id="" action="ppaction://noaction" highlightClick="1">
              <a:snd r:embed="rId21" name="004 - Je vole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213" y="3783013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5" descr="C:\Users\Marie-Jose\Desktop\NUMEROS JUKEBOX NOIR\5 (FILEminimizer).jpg">
            <a:hlinkClick r:id="" action="ppaction://noaction" highlightClick="1">
              <a:snd r:embed="rId23" name="005 - Les yeux d'un animal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986213"/>
            <a:ext cx="506413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6" descr="C:\Users\Marie-Jose\Desktop\NUMEROS JUKEBOX NOIR\6 (FILEminimizer).jpg">
            <a:hlinkClick r:id="" action="ppaction://noaction" highlightClick="1">
              <a:snd r:embed="rId25" name="006 - Afrique adieu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813" y="419893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007 - Le privilège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438650"/>
            <a:ext cx="514350" cy="22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9" descr="C:\Users\Marie-Jose\Desktop\NUMEROS JUKEBOX NOIR\9 (FILEminimizer).jpg">
            <a:hlinkClick r:id="" action="ppaction://noaction" highlightClick="1">
              <a:snd r:embed="rId29" name="009 - La même eau qui coule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5575" y="4873625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0" descr="C:\Users\Marie-Jose\Desktop\NUMEROS JUKEBOX NOIR\10 (FILEminimizer).jpg">
            <a:hlinkClick r:id="" action="ppaction://noaction" highlightClick="1">
              <a:snd r:embed="rId31" name="010 - Je t'aime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5100638"/>
            <a:ext cx="479425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1" descr="C:\Users\Marie-Jose\Desktop\NUMEROS JUKEBOX NOIR\11 (FILEminimizer).jpg">
            <a:hlinkClick r:id="" action="ppaction://noaction" highlightClick="1">
              <a:snd r:embed="rId33" name="011 - Le choix du fou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24200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2" descr="C:\Users\Marie-Jose\Desktop\NUMEROS JUKEBOX NOIR\12 (FILEminimizer).jpg">
            <a:hlinkClick r:id="" action="ppaction://noaction" highlightClick="1">
              <a:snd r:embed="rId35" name="012 - La colline de la soif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359150"/>
            <a:ext cx="45085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3" descr="C:\Users\Marie-Jose\Desktop\NUMEROS JUKEBOX NOIR\13 (FILEminimizer).jpg">
            <a:hlinkClick r:id="" action="ppaction://noaction" highlightClick="1">
              <a:snd r:embed="rId37" name="013 - Les ricains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3571875"/>
            <a:ext cx="4318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14" descr="C:\Users\Marie-Jose\Desktop\NUMEROS JUKEBOX NOIR\14 (FILEminimizer).jpg">
            <a:hlinkClick r:id="" action="ppaction://noaction" highlightClick="1">
              <a:snd r:embed="rId39" name="014 - Zombi Dupont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783013"/>
            <a:ext cx="42386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5" descr="C:\Users\Marie-Jose\Desktop\NUMEROS JUKEBOX NOIR\15 (FILEminimizer).jpg">
            <a:hlinkClick r:id="" action="ppaction://noaction" highlightClick="1">
              <a:snd r:embed="rId41" name="015 - Parce que c'était lui parce que c'était moi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002088"/>
            <a:ext cx="423862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6" descr="C:\Users\Marie-Jose\Desktop\NUMEROS JUKEBOX NOIR\16 (FILEminimizer).jpg">
            <a:hlinkClick r:id="" action="ppaction://noaction" highlightClick="1">
              <a:snd r:embed="rId43" name="016 - Loin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0100" y="4203700"/>
            <a:ext cx="46196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5" name="008 - La marche en avant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6513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2279650"/>
            <a:ext cx="1676400" cy="11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40463" y="2351088"/>
            <a:ext cx="1676400" cy="12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7" descr="C:\Users\Marie-Jose\Desktop\NUMEROS JUKEBOX NOIR\17 (FILEminimizer).jpg">
            <a:hlinkClick r:id="" action="ppaction://noaction" highlightClick="1">
              <a:snd r:embed="rId47" name="017 - Vivant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7400" y="4438650"/>
            <a:ext cx="4730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8" descr="C:\Users\Marie-Jose\Desktop\NUMEROS JUKEBOX NOIR\18 (FILEminimizer).jpg">
            <a:hlinkClick r:id="" action="ppaction://noaction" highlightClick="1">
              <a:snd r:embed="rId49" name="018 - Non merci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651375"/>
            <a:ext cx="43497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9" descr="C:\Users\Marie-Jose\Desktop\NUMEROS JUKEBOX NOIR\19 (FILEminimizer).jpg">
            <a:hlinkClick r:id="" action="ppaction://noaction" highlightClick="1">
              <a:snd r:embed="rId51" name="019 - Délire d'amour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0100" y="4873625"/>
            <a:ext cx="4429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4" descr="C:\Users\Marie-Jose\Desktop\PPS SS   GABARI\NUMEROS JUKEBOX NOIR\20 (FILEminimizer).jpg">
            <a:hlinkClick r:id="" action="ppaction://noaction" highlightClick="1">
              <a:snd r:embed="rId53" name="020 - Les noces de mon père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00638"/>
            <a:ext cx="457200" cy="26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3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02363" y="3133725"/>
            <a:ext cx="336550" cy="2224088"/>
          </a:xfrm>
          <a:prstGeom prst="frame">
            <a:avLst>
              <a:gd name="adj1" fmla="val 17981"/>
            </a:avLst>
          </a:prstGeom>
          <a:blipFill dpi="0" rotWithShape="1">
            <a:blip r:embed="rId5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8488"/>
            <a:ext cx="338137" cy="2241550"/>
          </a:xfrm>
          <a:prstGeom prst="frame">
            <a:avLst>
              <a:gd name="adj1" fmla="val 17981"/>
            </a:avLst>
          </a:prstGeom>
          <a:blipFill dpi="0" rotWithShape="1">
            <a:blip r:embed="rId5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Cadre 61"/>
          <p:cNvSpPr/>
          <p:nvPr/>
        </p:nvSpPr>
        <p:spPr bwMode="auto">
          <a:xfrm>
            <a:off x="6975475" y="3130550"/>
            <a:ext cx="201613" cy="2238375"/>
          </a:xfrm>
          <a:prstGeom prst="frame">
            <a:avLst>
              <a:gd name="adj1" fmla="val 17981"/>
            </a:avLst>
          </a:prstGeom>
          <a:blipFill dpi="0" rotWithShape="1">
            <a:blip r:embed="rId5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9" name="Picture 2" descr="C:\Users\christelle\Desktop\Image2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6303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9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9369" y="2062793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1" name="Picture 2" descr="D:\SMYLET\1 (FILEmini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910013"/>
            <a:ext cx="1312862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>
          <a:xfrm>
            <a:off x="3287713" y="1566863"/>
            <a:ext cx="2554287" cy="1493837"/>
          </a:xfrm>
          <a:prstGeom prst="frame">
            <a:avLst>
              <a:gd name="adj1" fmla="val 4516"/>
            </a:avLst>
          </a:prstGeom>
          <a:blipFill dpi="0" rotWithShape="1">
            <a:blip r:embed="rId5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823" y="4198144"/>
            <a:ext cx="608013" cy="179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.jpg"/>
          <p:cNvPicPr>
            <a:picLocks noChangeAspect="1" noChangeArrowheads="1"/>
          </p:cNvPicPr>
          <p:nvPr/>
        </p:nvPicPr>
        <p:blipFill>
          <a:blip r:embed="rId62">
            <a:extLst>
              <a:ext uri="{BEBA8EAE-BF5A-486C-A8C5-ECC9F3942E4B}">
                <a14:imgProps xmlns:a14="http://schemas.microsoft.com/office/drawing/2010/main">
                  <a14:imgLayer r:embed="rId6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christelle\Desktop\che.jpg"/>
          <p:cNvPicPr>
            <a:picLocks noChangeAspect="1" noChangeArrowheads="1"/>
          </p:cNvPicPr>
          <p:nvPr/>
        </p:nvPicPr>
        <p:blipFill>
          <a:blip r:embed="rId62">
            <a:extLst>
              <a:ext uri="{BEBA8EAE-BF5A-486C-A8C5-ECC9F3942E4B}">
                <a14:imgProps xmlns:a14="http://schemas.microsoft.com/office/drawing/2010/main">
                  <a14:imgLayer r:embed="rId6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christelle\Desktop\che.jpg"/>
          <p:cNvPicPr>
            <a:picLocks noChangeAspect="1" noChangeArrowheads="1"/>
          </p:cNvPicPr>
          <p:nvPr/>
        </p:nvPicPr>
        <p:blipFill>
          <a:blip r:embed="rId64">
            <a:extLst>
              <a:ext uri="{BEBA8EAE-BF5A-486C-A8C5-ECC9F3942E4B}">
                <a14:imgProps xmlns:a14="http://schemas.microsoft.com/office/drawing/2010/main">
                  <a14:imgLayer r:embed="rId6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G:\RIRE\aqua2.gif"/>
          <p:cNvPicPr>
            <a:picLocks noChangeAspect="1" noChangeArrowheads="1" noCrop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7406" y="1652588"/>
            <a:ext cx="2381250" cy="131445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Cadre 68"/>
          <p:cNvSpPr/>
          <p:nvPr/>
        </p:nvSpPr>
        <p:spPr>
          <a:xfrm>
            <a:off x="3092450" y="1400175"/>
            <a:ext cx="2951163" cy="1817688"/>
          </a:xfrm>
          <a:prstGeom prst="frame">
            <a:avLst>
              <a:gd name="adj1" fmla="val 4687"/>
            </a:avLst>
          </a:prstGeom>
          <a:blipFill dpi="0" rotWithShape="1">
            <a:blip r:embed="rId5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7" cstate="print">
            <a:extLst>
              <a:ext uri="{BEBA8EAE-BF5A-486C-A8C5-ECC9F3942E4B}">
                <a14:imgProps xmlns:a14="http://schemas.microsoft.com/office/drawing/2010/main">
                  <a14:imgLayer r:embed="rId6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7713" y="4974316"/>
            <a:ext cx="687387" cy="913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9">
            <a:extLst>
              <a:ext uri="{BEBA8EAE-BF5A-486C-A8C5-ECC9F3942E4B}">
                <a14:imgProps xmlns:a14="http://schemas.microsoft.com/office/drawing/2010/main">
                  <a14:imgLayer r:embed="rId7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7800"/>
            <a:ext cx="976313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1">
            <a:extLst>
              <a:ext uri="{BEBA8EAE-BF5A-486C-A8C5-ECC9F3942E4B}">
                <a14:imgProps xmlns:a14="http://schemas.microsoft.com/office/drawing/2010/main">
                  <a14:imgLayer r:embed="rId7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206692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175" y="2708275"/>
            <a:ext cx="1295400" cy="50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" name="Ellipse 71"/>
          <p:cNvSpPr/>
          <p:nvPr/>
        </p:nvSpPr>
        <p:spPr bwMode="auto">
          <a:xfrm rot="19436957">
            <a:off x="6888163" y="1752600"/>
            <a:ext cx="374650" cy="369888"/>
          </a:xfrm>
          <a:prstGeom prst="ellipse">
            <a:avLst/>
          </a:prstGeom>
          <a:blipFill dpi="0" rotWithShape="1">
            <a:blip r:embed="rId7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6" name="Picture 64" descr="C:\Users\Solenn\Desktop\111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6" descr="C:\Users\Solenn\Desktop\Michel-Sardou-en-concert-a-l-Olympia-a-Paris-le-7-juin-2013_exact1024x768_p_InPixio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7721" y="3004093"/>
            <a:ext cx="2160587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9" descr="C:\Users\Jclaude\Desktop\Image1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5408613"/>
            <a:ext cx="6550025" cy="169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106</Words>
  <Application>Microsoft Office PowerPoint</Application>
  <PresentationFormat>Affichage à l'écran (4:3)</PresentationFormat>
  <Paragraphs>23</Paragraphs>
  <Slides>3</Slides>
  <Notes>3</Notes>
  <HiddenSlides>0</HiddenSlides>
  <MMClips>4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2024-05-22T11:21:42Z</dcterms:modified>
</cp:coreProperties>
</file>