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63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pbNm0NvGsbQAEhpXmUjB4w==" hashData="bmSbhmtsbvpDb8BnrTP6SJFkJQ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9F59"/>
    <a:srgbClr val="FFCB25"/>
    <a:srgbClr val="663300"/>
    <a:srgbClr val="050F6F"/>
    <a:srgbClr val="00DBD6"/>
    <a:srgbClr val="3F9FFF"/>
    <a:srgbClr val="FF8BE1"/>
    <a:srgbClr val="FA8E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462" autoAdjust="0"/>
    <p:restoredTop sz="94660"/>
  </p:normalViewPr>
  <p:slideViewPr>
    <p:cSldViewPr>
      <p:cViewPr>
        <p:scale>
          <a:sx n="78" d="100"/>
          <a:sy n="78" d="100"/>
        </p:scale>
        <p:origin x="-1229" y="-3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25A0FE7-C95D-43B4-83F4-79EB8D796D3A}" type="datetimeFigureOut">
              <a:rPr lang="fr-FR"/>
              <a:pPr>
                <a:defRPr/>
              </a:pPr>
              <a:t>22/05/2024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CC9EC1B-7AD8-4C53-8FA8-63D90D2E317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54082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11CF8AE-A07E-492F-9366-39B6D4D76D6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8430E82-0F7C-4DA3-BE03-C3B7B60D9B2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592D0B3-F19F-46DA-A02A-5196B91581D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64F72-E5FB-4D6C-B3FA-8BB5E08106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07873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1E355F-BF76-4D17-9826-933F1F69453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20509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A4EC21-574A-41FC-9951-B35BEC38668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58743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7E50D4-336C-4C9C-8376-88C4290BE6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01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1DB12A-BE77-4EB7-AC32-BBA7F6DD03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91104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C3B03C-0A92-4F5F-A453-DA73FD33EE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01054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C2A9D3-8371-4296-BC25-EE4223F94C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36996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4C78DB-BF43-4C5F-AA40-957DF6A49A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74918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974F77-3BF3-479F-807F-799D8A778A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39318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DC17CB-E722-4FE8-9568-4AE104201A3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55190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91ACA1-814D-4A75-8599-97A7072023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55185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rgbClr val="E59F59"/>
            </a:gs>
            <a:gs pos="60000">
              <a:schemeClr val="accent4">
                <a:lumMod val="10000"/>
              </a:schemeClr>
            </a:gs>
            <a:gs pos="89000">
              <a:schemeClr val="accent4">
                <a:lumMod val="10000"/>
              </a:schemeClr>
            </a:gs>
            <a:gs pos="84000">
              <a:srgbClr val="E59F59"/>
            </a:gs>
            <a:gs pos="78672">
              <a:schemeClr val="accent4">
                <a:lumMod val="10000"/>
              </a:schemeClr>
            </a:gs>
            <a:gs pos="7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FD62C80-7DA8-4DD2-A01E-69EEFD46A7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jp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audio" Target="../media/audio16.wav"/><Relationship Id="rId21" Type="http://schemas.openxmlformats.org/officeDocument/2006/relationships/audio" Target="../media/audio7.wav"/><Relationship Id="rId34" Type="http://schemas.openxmlformats.org/officeDocument/2006/relationships/image" Target="../media/image31.jpeg"/><Relationship Id="rId42" Type="http://schemas.openxmlformats.org/officeDocument/2006/relationships/image" Target="../media/image35.jpeg"/><Relationship Id="rId47" Type="http://schemas.openxmlformats.org/officeDocument/2006/relationships/audio" Target="../media/audio20.wav"/><Relationship Id="rId50" Type="http://schemas.openxmlformats.org/officeDocument/2006/relationships/image" Target="../media/image39.jpeg"/><Relationship Id="rId55" Type="http://schemas.openxmlformats.org/officeDocument/2006/relationships/image" Target="../media/image42.gif"/><Relationship Id="rId63" Type="http://schemas.microsoft.com/office/2007/relationships/hdphoto" Target="../media/hdphoto2.wdp"/><Relationship Id="rId68" Type="http://schemas.microsoft.com/office/2007/relationships/hdphoto" Target="../media/hdphoto4.wdp"/><Relationship Id="rId76" Type="http://schemas.openxmlformats.org/officeDocument/2006/relationships/image" Target="../media/image57.png"/><Relationship Id="rId7" Type="http://schemas.openxmlformats.org/officeDocument/2006/relationships/image" Target="../media/image14.gif"/><Relationship Id="rId71" Type="http://schemas.openxmlformats.org/officeDocument/2006/relationships/image" Target="../media/image53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9" Type="http://schemas.openxmlformats.org/officeDocument/2006/relationships/audio" Target="../media/audio11.wav"/><Relationship Id="rId11" Type="http://schemas.openxmlformats.org/officeDocument/2006/relationships/image" Target="../media/image18.gif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5.wav"/><Relationship Id="rId40" Type="http://schemas.openxmlformats.org/officeDocument/2006/relationships/image" Target="../media/image34.jpeg"/><Relationship Id="rId45" Type="http://schemas.openxmlformats.org/officeDocument/2006/relationships/audio" Target="../media/audio19.wav"/><Relationship Id="rId53" Type="http://schemas.openxmlformats.org/officeDocument/2006/relationships/audio" Target="../media/audio23.wav"/><Relationship Id="rId58" Type="http://schemas.microsoft.com/office/2007/relationships/hdphoto" Target="../media/hdphoto1.wdp"/><Relationship Id="rId66" Type="http://schemas.openxmlformats.org/officeDocument/2006/relationships/image" Target="../media/image50.gif"/><Relationship Id="rId74" Type="http://schemas.openxmlformats.org/officeDocument/2006/relationships/image" Target="../media/image55.jpeg"/><Relationship Id="rId5" Type="http://schemas.openxmlformats.org/officeDocument/2006/relationships/image" Target="../media/image12.png"/><Relationship Id="rId15" Type="http://schemas.openxmlformats.org/officeDocument/2006/relationships/audio" Target="../media/audio4.wav"/><Relationship Id="rId23" Type="http://schemas.openxmlformats.org/officeDocument/2006/relationships/audio" Target="../media/audio8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audio" Target="../media/audio21.wav"/><Relationship Id="rId57" Type="http://schemas.openxmlformats.org/officeDocument/2006/relationships/image" Target="../media/image44.png"/><Relationship Id="rId61" Type="http://schemas.openxmlformats.org/officeDocument/2006/relationships/image" Target="../media/image47.png"/><Relationship Id="rId10" Type="http://schemas.openxmlformats.org/officeDocument/2006/relationships/image" Target="../media/image17.gif"/><Relationship Id="rId19" Type="http://schemas.openxmlformats.org/officeDocument/2006/relationships/audio" Target="../media/audio6.wav"/><Relationship Id="rId31" Type="http://schemas.openxmlformats.org/officeDocument/2006/relationships/audio" Target="../media/audio12.wav"/><Relationship Id="rId44" Type="http://schemas.openxmlformats.org/officeDocument/2006/relationships/image" Target="../media/image36.jpeg"/><Relationship Id="rId52" Type="http://schemas.openxmlformats.org/officeDocument/2006/relationships/image" Target="../media/image40.jpeg"/><Relationship Id="rId60" Type="http://schemas.openxmlformats.org/officeDocument/2006/relationships/image" Target="../media/image46.png"/><Relationship Id="rId65" Type="http://schemas.microsoft.com/office/2007/relationships/hdphoto" Target="../media/hdphoto3.wdp"/><Relationship Id="rId73" Type="http://schemas.openxmlformats.org/officeDocument/2006/relationships/image" Target="../media/image54.jpeg"/><Relationship Id="rId78" Type="http://schemas.openxmlformats.org/officeDocument/2006/relationships/image" Target="../media/image59.png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image" Target="../media/image21.png"/><Relationship Id="rId22" Type="http://schemas.openxmlformats.org/officeDocument/2006/relationships/image" Target="../media/image25.jpeg"/><Relationship Id="rId27" Type="http://schemas.openxmlformats.org/officeDocument/2006/relationships/audio" Target="../media/audio10.wav"/><Relationship Id="rId30" Type="http://schemas.openxmlformats.org/officeDocument/2006/relationships/image" Target="../media/image29.jpeg"/><Relationship Id="rId35" Type="http://schemas.openxmlformats.org/officeDocument/2006/relationships/audio" Target="../media/audio14.wav"/><Relationship Id="rId43" Type="http://schemas.openxmlformats.org/officeDocument/2006/relationships/audio" Target="../media/audio18.wav"/><Relationship Id="rId48" Type="http://schemas.openxmlformats.org/officeDocument/2006/relationships/image" Target="../media/image38.jpeg"/><Relationship Id="rId56" Type="http://schemas.openxmlformats.org/officeDocument/2006/relationships/image" Target="../media/image43.gif"/><Relationship Id="rId64" Type="http://schemas.openxmlformats.org/officeDocument/2006/relationships/image" Target="../media/image49.png"/><Relationship Id="rId69" Type="http://schemas.openxmlformats.org/officeDocument/2006/relationships/image" Target="../media/image52.png"/><Relationship Id="rId77" Type="http://schemas.openxmlformats.org/officeDocument/2006/relationships/image" Target="../media/image58.png"/><Relationship Id="rId8" Type="http://schemas.openxmlformats.org/officeDocument/2006/relationships/image" Target="../media/image15.gif"/><Relationship Id="rId51" Type="http://schemas.openxmlformats.org/officeDocument/2006/relationships/audio" Target="../media/audio22.wav"/><Relationship Id="rId72" Type="http://schemas.microsoft.com/office/2007/relationships/hdphoto" Target="../media/hdphoto6.wdp"/><Relationship Id="rId3" Type="http://schemas.openxmlformats.org/officeDocument/2006/relationships/audio" Target="../media/audio3.wav"/><Relationship Id="rId12" Type="http://schemas.openxmlformats.org/officeDocument/2006/relationships/image" Target="../media/image19.gif"/><Relationship Id="rId17" Type="http://schemas.openxmlformats.org/officeDocument/2006/relationships/audio" Target="../media/audio5.wav"/><Relationship Id="rId25" Type="http://schemas.openxmlformats.org/officeDocument/2006/relationships/audio" Target="../media/audio9.wav"/><Relationship Id="rId33" Type="http://schemas.openxmlformats.org/officeDocument/2006/relationships/audio" Target="../media/audio13.wav"/><Relationship Id="rId38" Type="http://schemas.openxmlformats.org/officeDocument/2006/relationships/image" Target="../media/image33.jpeg"/><Relationship Id="rId46" Type="http://schemas.openxmlformats.org/officeDocument/2006/relationships/image" Target="../media/image37.jpeg"/><Relationship Id="rId59" Type="http://schemas.openxmlformats.org/officeDocument/2006/relationships/image" Target="../media/image45.gif"/><Relationship Id="rId67" Type="http://schemas.openxmlformats.org/officeDocument/2006/relationships/image" Target="../media/image51.png"/><Relationship Id="rId20" Type="http://schemas.openxmlformats.org/officeDocument/2006/relationships/image" Target="../media/image24.jpeg"/><Relationship Id="rId41" Type="http://schemas.openxmlformats.org/officeDocument/2006/relationships/audio" Target="../media/audio17.wav"/><Relationship Id="rId54" Type="http://schemas.openxmlformats.org/officeDocument/2006/relationships/image" Target="../media/image41.jpeg"/><Relationship Id="rId62" Type="http://schemas.openxmlformats.org/officeDocument/2006/relationships/image" Target="../media/image48.png"/><Relationship Id="rId70" Type="http://schemas.microsoft.com/office/2007/relationships/hdphoto" Target="../media/hdphoto5.wdp"/><Relationship Id="rId75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Jaki2775.wav">
            <a:hlinkClick r:id="" action="ppaction://media"/>
          </p:cNvPr>
          <p:cNvPicPr>
            <a:picLocks noRot="1" noChangeAspect="1"/>
          </p:cNvPicPr>
          <p:nvPr>
            <a:wavAudioFile r:embed="rId1" name="Jakie Sardou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Solenn\Desktop\bbbbbbb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"/>
            <a:ext cx="9110663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2-P2728.wav">
            <a:hlinkClick r:id="" action="ppaction://media"/>
          </p:cNvPr>
          <p:cNvPicPr>
            <a:picLocks noRot="1" noChangeAspect="1"/>
          </p:cNvPicPr>
          <p:nvPr>
            <a:wavAudioFile r:embed="rId2" name="02-Puisque c'est écrit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3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364" y="6362640"/>
            <a:ext cx="710261" cy="241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763713" y="1341438"/>
            <a:ext cx="5616575" cy="4175125"/>
          </a:xfrm>
          <a:prstGeom prst="frame">
            <a:avLst>
              <a:gd name="adj1" fmla="val 2474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1806575"/>
            <a:ext cx="3224213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3245282">
            <a:off x="4962525" y="2790825"/>
            <a:ext cx="1301750" cy="1320800"/>
          </a:xfrm>
          <a:prstGeom prst="ellipse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E59F59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774" y="1726011"/>
            <a:ext cx="3531781" cy="3317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2" descr="C:\Users\Solenn\Desktop\Image1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288" y="1860550"/>
            <a:ext cx="3038475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" descr="C:\Users\Jclaude\Desktop\gif 2.gif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8650" y="713296"/>
            <a:ext cx="688975" cy="431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bbbbbb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"/>
            <a:ext cx="9110663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506663" y="1543050"/>
            <a:ext cx="5257800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01 - Être une femme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02 - Je viens du sud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03 - Le France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04 - Et mourir de plaisir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05 - Attention les enfants danger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06 - Je n'suis pas mort je dors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07 - Il était là le fauteuil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08 - Marie-Jeanne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09 - Je t'aime, je t'aime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10 - Petit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11 - Le mauvais homme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12 - Espérer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13 - Je vous ai bien eus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14 - Hallyday (le phénix)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15 - Io Domenico (Album Version)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16 - Qui m'aime me tue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17 - Mon fils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18 - Maman (Sketch avec Jackie Sardou)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19 - Putain de temps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20 - La maison des vacances</a:t>
            </a:r>
          </a:p>
        </p:txBody>
      </p:sp>
      <p:sp>
        <p:nvSpPr>
          <p:cNvPr id="4" name="Cadre 3"/>
          <p:cNvSpPr/>
          <p:nvPr/>
        </p:nvSpPr>
        <p:spPr>
          <a:xfrm>
            <a:off x="1835150" y="1366838"/>
            <a:ext cx="5472113" cy="4103687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7" descr="C:\Users\Solenn\Pictures\Image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3282950"/>
            <a:ext cx="4608513" cy="346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>
            <a:hlinkClick r:id="" action="ppaction://noaction" highlightClick="1">
              <a:snd r:embed="rId3" name="4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-57944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4256" y="1089142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6346825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0063" y="6346825"/>
            <a:ext cx="495300" cy="17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22613"/>
            <a:ext cx="319087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175" y="3171825"/>
            <a:ext cx="234950" cy="216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430338"/>
            <a:ext cx="1296987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6" descr="C:\Users\Marie-Jose\Desktop\NUMEROS JUKEBOX NOIR\1 (FILEminimizer).jpg">
            <a:hlinkClick r:id="" action="ppaction://noaction" highlightClick="1">
              <a:snd r:embed="rId15" name="01 - Être une femm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3138488"/>
            <a:ext cx="476250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Marie-Jose\Desktop\NUMEROS JUKEBOX NOIR\2 (FILEminimizer).jpg">
            <a:hlinkClick r:id="" action="ppaction://noaction" highlightClick="1">
              <a:snd r:embed="rId17" name="02 - Je viens du sud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150" y="334962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19" name="03 - Le Franc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275" y="357187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4" descr="C:\Users\Marie-Jose\Desktop\NUMEROS JUKEBOX NOIR\4 (FILEminimizer).jpg">
            <a:hlinkClick r:id="" action="ppaction://noaction" highlightClick="1">
              <a:snd r:embed="rId21" name="04 - Et mourir de plaisir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37830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Users\Marie-Jose\Desktop\NUMEROS JUKEBOX NOIR\5 (FILEminimizer).jpg">
            <a:hlinkClick r:id="" action="ppaction://noaction" highlightClick="1">
              <a:snd r:embed="rId23" name="05 - Attention les enfants danger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98621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6" descr="C:\Users\Marie-Jose\Desktop\NUMEROS JUKEBOX NOIR\6 (FILEminimizer).jpg">
            <a:hlinkClick r:id="" action="ppaction://noaction" highlightClick="1">
              <a:snd r:embed="rId25" name="06 - Je n'suis pas mort je dors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419893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 - Il était là le fauteuil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438650"/>
            <a:ext cx="51435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 - Je t'aime, je t'aim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575" y="4873625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 - Petit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5100638"/>
            <a:ext cx="4794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1" descr="C:\Users\Marie-Jose\Desktop\NUMEROS JUKEBOX NOIR\11 (FILEminimizer).jpg">
            <a:hlinkClick r:id="" action="ppaction://noaction" highlightClick="1">
              <a:snd r:embed="rId33" name="11 - Le mauvais homm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24200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2" descr="C:\Users\Marie-Jose\Desktop\NUMEROS JUKEBOX NOIR\12 (FILEminimizer).jpg">
            <a:hlinkClick r:id="" action="ppaction://noaction" highlightClick="1">
              <a:snd r:embed="rId35" name="12 - Espérer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359150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3" descr="C:\Users\Marie-Jose\Desktop\NUMEROS JUKEBOX NOIR\13 (FILEminimizer).jpg">
            <a:hlinkClick r:id="" action="ppaction://noaction" highlightClick="1">
              <a:snd r:embed="rId37" name="13 - Je vous ai bien eus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571875"/>
            <a:ext cx="4318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4" descr="C:\Users\Marie-Jose\Desktop\NUMEROS JUKEBOX NOIR\14 (FILEminimizer).jpg">
            <a:hlinkClick r:id="" action="ppaction://noaction" highlightClick="1">
              <a:snd r:embed="rId39" name="14 - Hallyday (le phénix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783013"/>
            <a:ext cx="42386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5" descr="C:\Users\Marie-Jose\Desktop\NUMEROS JUKEBOX NOIR\15 (FILEminimizer).jpg">
            <a:hlinkClick r:id="" action="ppaction://noaction" highlightClick="1">
              <a:snd r:embed="rId41" name="15 - Io Domenico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002088"/>
            <a:ext cx="42386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6" descr="C:\Users\Marie-Jose\Desktop\NUMEROS JUKEBOX NOIR\16 (FILEminimizer).jpg">
            <a:hlinkClick r:id="" action="ppaction://noaction" highlightClick="1">
              <a:snd r:embed="rId43" name="16 - Qui m'aime me tue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100" y="4203700"/>
            <a:ext cx="46196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5" name="08 - Marie-Jeanne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6513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2279650"/>
            <a:ext cx="1676400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0463" y="2351088"/>
            <a:ext cx="1676400" cy="12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7" descr="C:\Users\Marie-Jose\Desktop\NUMEROS JUKEBOX NOIR\17 (FILEminimizer).jpg">
            <a:hlinkClick r:id="" action="ppaction://noaction" highlightClick="1">
              <a:snd r:embed="rId47" name="17 - Mon fils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400" y="44386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8" descr="C:\Users\Marie-Jose\Desktop\NUMEROS JUKEBOX NOIR\18 (FILEminimizer).jpg">
            <a:hlinkClick r:id="" action="ppaction://noaction" highlightClick="1">
              <a:snd r:embed="rId49" name="18 - Maman (Sketch avec Jackie Sardou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651375"/>
            <a:ext cx="43497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9" descr="C:\Users\Marie-Jose\Desktop\NUMEROS JUKEBOX NOIR\19 (FILEminimizer).jpg">
            <a:hlinkClick r:id="" action="ppaction://noaction" highlightClick="1">
              <a:snd r:embed="rId51" name="19 - Putain de temps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100" y="4873625"/>
            <a:ext cx="4429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4" descr="C:\Users\Marie-Jose\Desktop\PPS SS   GABARI\NUMEROS JUKEBOX NOIR\20 (FILEminimizer).jpg">
            <a:hlinkClick r:id="" action="ppaction://noaction" highlightClick="1">
              <a:snd r:embed="rId53" name="20 - La maison des vacances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00638"/>
            <a:ext cx="457200" cy="26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3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02363" y="3133725"/>
            <a:ext cx="336550" cy="2224088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241550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Cadre 61"/>
          <p:cNvSpPr/>
          <p:nvPr/>
        </p:nvSpPr>
        <p:spPr bwMode="auto">
          <a:xfrm>
            <a:off x="6975475" y="3130550"/>
            <a:ext cx="201613" cy="2238375"/>
          </a:xfrm>
          <a:prstGeom prst="frame">
            <a:avLst>
              <a:gd name="adj1" fmla="val 17981"/>
            </a:avLst>
          </a:prstGeom>
          <a:blipFill dpi="0" rotWithShape="1">
            <a:blip r:embed="rId5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9" name="Picture 2" descr="C:\Users\christelle\Desktop\Image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9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Picture 2" descr="D:\SMYLET\1 (FILEmini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>
          <a:xfrm>
            <a:off x="3287713" y="1566863"/>
            <a:ext cx="2554287" cy="1493837"/>
          </a:xfrm>
          <a:prstGeom prst="frame">
            <a:avLst>
              <a:gd name="adj1" fmla="val 4516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49" y="4198144"/>
            <a:ext cx="608013" cy="179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5559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205" y="39290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che.jpg"/>
          <p:cNvPicPr>
            <a:picLocks noChangeAspect="1" noChangeArrowheads="1"/>
          </p:cNvPicPr>
          <p:nvPr/>
        </p:nvPicPr>
        <p:blipFill>
          <a:blip r:embed="rId64">
            <a:extLst>
              <a:ext uri="{BEBA8EAE-BF5A-486C-A8C5-ECC9F3942E4B}">
                <a14:imgProps xmlns:a14="http://schemas.microsoft.com/office/drawing/2010/main">
                  <a14:imgLayer r:embed="rId6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850" y="3594269"/>
            <a:ext cx="21240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G:\RIRE\aqua2.gif"/>
          <p:cNvPicPr>
            <a:picLocks noChangeAspect="1" noChangeArrowheads="1" noCrop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7406" y="1652588"/>
            <a:ext cx="2381250" cy="13144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Cadre 68"/>
          <p:cNvSpPr/>
          <p:nvPr/>
        </p:nvSpPr>
        <p:spPr>
          <a:xfrm>
            <a:off x="3092450" y="1400175"/>
            <a:ext cx="2951163" cy="1817688"/>
          </a:xfrm>
          <a:prstGeom prst="frame">
            <a:avLst>
              <a:gd name="adj1" fmla="val 4687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7">
            <a:extLst>
              <a:ext uri="{BEBA8EAE-BF5A-486C-A8C5-ECC9F3942E4B}">
                <a14:imgProps xmlns:a14="http://schemas.microsoft.com/office/drawing/2010/main">
                  <a14:imgLayer r:embed="rId6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845592"/>
            <a:ext cx="784225" cy="1042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800"/>
            <a:ext cx="97631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9768" y="3886200"/>
            <a:ext cx="1515657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0669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8275"/>
            <a:ext cx="12954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Ellipse 71"/>
          <p:cNvSpPr/>
          <p:nvPr/>
        </p:nvSpPr>
        <p:spPr bwMode="auto">
          <a:xfrm rot="19436957">
            <a:off x="6888163" y="1752600"/>
            <a:ext cx="374650" cy="369888"/>
          </a:xfrm>
          <a:prstGeom prst="ellipse">
            <a:avLst/>
          </a:prstGeom>
          <a:blipFill dpi="0" rotWithShape="1">
            <a:blip r:embed="rId7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6" name="Picture 64" descr="C:\Users\Solenn\Desktop\111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6" descr="C:\Users\Solenn\Desktop\Michel-Sardou-en-concert-a-l-Olympia-a-Paris-le-7-juin-2013_exact1024x768_p_InPixio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805" y="2778125"/>
            <a:ext cx="2160587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5408613"/>
            <a:ext cx="6550025" cy="169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118</Words>
  <Application>Microsoft Office PowerPoint</Application>
  <PresentationFormat>Affichage à l'écran (4:3)</PresentationFormat>
  <Paragraphs>23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2024-05-22T11:18:40Z</dcterms:modified>
</cp:coreProperties>
</file>