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8" r:id="rId2"/>
    <p:sldId id="363" r:id="rId3"/>
    <p:sldId id="365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LOeVnqt5gCGJJla6qh2Ggg==" hashData="IncpkKU5otnORNiB+JJsuvzLOA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59F59"/>
    <a:srgbClr val="FFCB25"/>
    <a:srgbClr val="663300"/>
    <a:srgbClr val="050F6F"/>
    <a:srgbClr val="00DBD6"/>
    <a:srgbClr val="3F9FFF"/>
    <a:srgbClr val="FF8BE1"/>
    <a:srgbClr val="FA8E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882" autoAdjust="0"/>
    <p:restoredTop sz="94660"/>
  </p:normalViewPr>
  <p:slideViewPr>
    <p:cSldViewPr>
      <p:cViewPr>
        <p:scale>
          <a:sx n="88" d="100"/>
          <a:sy n="88" d="100"/>
        </p:scale>
        <p:origin x="-955" y="-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79FE36B-F03C-466E-A09F-DB1F1A5D56B4}" type="datetimeFigureOut">
              <a:rPr lang="fr-FR"/>
              <a:pPr>
                <a:defRPr/>
              </a:pPr>
              <a:t>22/05/2024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812686F-BB17-40C9-B5CC-4B2E5CB1708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257189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74A3EB8-01D9-4877-86B7-FC6A973496A3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354EC6F-27C6-4014-9371-4F7C4457CA8E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4D2283D-4A59-44A0-A469-617262AA07F5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0164CA-C482-4088-A243-F7670CC7932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343805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6D4E57-EA2B-4D1D-A666-4EAAC870C84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883970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DA3553-EB93-45C1-B012-2B9BFE0E3DB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195150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AA075E-F3DB-4B42-B42F-4BB62E097C5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983912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976152-BA09-491D-993C-A6A872C4B19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959647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A61399-2B63-40F7-80D2-0533BD68F5A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857147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3503A5-897C-4CB6-A1B8-E6258E1F1B7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563580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F36330-9E4F-498C-9540-76FB7F18669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552398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E29BA5-F3FD-4182-92E0-186D9CEA59B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225756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22FC2B-8D2C-4A51-B2D3-E8E7E75C895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167884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972E1F-03F1-4270-8D4F-EF9EF551ABC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553041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8000">
              <a:srgbClr val="E59F59"/>
            </a:gs>
            <a:gs pos="60000">
              <a:schemeClr val="accent4">
                <a:lumMod val="10000"/>
              </a:schemeClr>
            </a:gs>
            <a:gs pos="89000">
              <a:schemeClr val="accent4">
                <a:lumMod val="10000"/>
              </a:schemeClr>
            </a:gs>
            <a:gs pos="84000">
              <a:srgbClr val="E59F59"/>
            </a:gs>
            <a:gs pos="78672">
              <a:schemeClr val="accent4">
                <a:lumMod val="10000"/>
              </a:schemeClr>
            </a:gs>
            <a:gs pos="70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C519222-D39A-45D2-8F76-75610BB2937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13" Type="http://schemas.openxmlformats.org/officeDocument/2006/relationships/image" Target="../media/image9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gif"/><Relationship Id="rId11" Type="http://schemas.openxmlformats.org/officeDocument/2006/relationships/image" Target="../media/image7.jpg"/><Relationship Id="rId5" Type="http://schemas.openxmlformats.org/officeDocument/2006/relationships/image" Target="../media/image1.png"/><Relationship Id="rId10" Type="http://schemas.openxmlformats.org/officeDocument/2006/relationships/image" Target="../media/image6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png"/><Relationship Id="rId18" Type="http://schemas.openxmlformats.org/officeDocument/2006/relationships/image" Target="../media/image23.jpeg"/><Relationship Id="rId26" Type="http://schemas.openxmlformats.org/officeDocument/2006/relationships/image" Target="../media/image27.jpeg"/><Relationship Id="rId39" Type="http://schemas.openxmlformats.org/officeDocument/2006/relationships/audio" Target="../media/audio15.wav"/><Relationship Id="rId21" Type="http://schemas.openxmlformats.org/officeDocument/2006/relationships/audio" Target="../media/audio6.wav"/><Relationship Id="rId34" Type="http://schemas.openxmlformats.org/officeDocument/2006/relationships/image" Target="../media/image31.jpeg"/><Relationship Id="rId42" Type="http://schemas.openxmlformats.org/officeDocument/2006/relationships/image" Target="../media/image35.jpeg"/><Relationship Id="rId47" Type="http://schemas.openxmlformats.org/officeDocument/2006/relationships/audio" Target="../media/audio19.wav"/><Relationship Id="rId50" Type="http://schemas.openxmlformats.org/officeDocument/2006/relationships/image" Target="../media/image39.jpeg"/><Relationship Id="rId55" Type="http://schemas.openxmlformats.org/officeDocument/2006/relationships/image" Target="../media/image42.gif"/><Relationship Id="rId63" Type="http://schemas.microsoft.com/office/2007/relationships/hdphoto" Target="../media/hdphoto2.wdp"/><Relationship Id="rId68" Type="http://schemas.microsoft.com/office/2007/relationships/hdphoto" Target="../media/hdphoto4.wdp"/><Relationship Id="rId76" Type="http://schemas.openxmlformats.org/officeDocument/2006/relationships/image" Target="../media/image57.png"/><Relationship Id="rId7" Type="http://schemas.openxmlformats.org/officeDocument/2006/relationships/image" Target="../media/image14.gif"/><Relationship Id="rId71" Type="http://schemas.openxmlformats.org/officeDocument/2006/relationships/image" Target="../media/image53.jpe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2.jpeg"/><Relationship Id="rId29" Type="http://schemas.openxmlformats.org/officeDocument/2006/relationships/audio" Target="../media/audio10.wav"/><Relationship Id="rId11" Type="http://schemas.openxmlformats.org/officeDocument/2006/relationships/image" Target="../media/image18.gif"/><Relationship Id="rId24" Type="http://schemas.openxmlformats.org/officeDocument/2006/relationships/image" Target="../media/image26.jpeg"/><Relationship Id="rId32" Type="http://schemas.openxmlformats.org/officeDocument/2006/relationships/image" Target="../media/image30.jpeg"/><Relationship Id="rId37" Type="http://schemas.openxmlformats.org/officeDocument/2006/relationships/audio" Target="../media/audio14.wav"/><Relationship Id="rId40" Type="http://schemas.openxmlformats.org/officeDocument/2006/relationships/image" Target="../media/image34.jpeg"/><Relationship Id="rId45" Type="http://schemas.openxmlformats.org/officeDocument/2006/relationships/audio" Target="../media/audio18.wav"/><Relationship Id="rId53" Type="http://schemas.openxmlformats.org/officeDocument/2006/relationships/audio" Target="../media/audio22.wav"/><Relationship Id="rId58" Type="http://schemas.microsoft.com/office/2007/relationships/hdphoto" Target="../media/hdphoto1.wdp"/><Relationship Id="rId66" Type="http://schemas.openxmlformats.org/officeDocument/2006/relationships/image" Target="../media/image50.gif"/><Relationship Id="rId74" Type="http://schemas.openxmlformats.org/officeDocument/2006/relationships/image" Target="../media/image55.jpeg"/><Relationship Id="rId5" Type="http://schemas.openxmlformats.org/officeDocument/2006/relationships/image" Target="../media/image12.png"/><Relationship Id="rId15" Type="http://schemas.openxmlformats.org/officeDocument/2006/relationships/audio" Target="../media/audio4.wav"/><Relationship Id="rId23" Type="http://schemas.openxmlformats.org/officeDocument/2006/relationships/audio" Target="../media/audio7.wav"/><Relationship Id="rId28" Type="http://schemas.openxmlformats.org/officeDocument/2006/relationships/image" Target="../media/image28.jpeg"/><Relationship Id="rId36" Type="http://schemas.openxmlformats.org/officeDocument/2006/relationships/image" Target="../media/image32.jpeg"/><Relationship Id="rId49" Type="http://schemas.openxmlformats.org/officeDocument/2006/relationships/audio" Target="../media/audio20.wav"/><Relationship Id="rId57" Type="http://schemas.openxmlformats.org/officeDocument/2006/relationships/image" Target="../media/image44.png"/><Relationship Id="rId61" Type="http://schemas.openxmlformats.org/officeDocument/2006/relationships/image" Target="../media/image47.png"/><Relationship Id="rId10" Type="http://schemas.openxmlformats.org/officeDocument/2006/relationships/image" Target="../media/image17.gif"/><Relationship Id="rId19" Type="http://schemas.openxmlformats.org/officeDocument/2006/relationships/audio" Target="../media/audio1.wav"/><Relationship Id="rId31" Type="http://schemas.openxmlformats.org/officeDocument/2006/relationships/audio" Target="../media/audio11.wav"/><Relationship Id="rId44" Type="http://schemas.openxmlformats.org/officeDocument/2006/relationships/image" Target="../media/image36.jpeg"/><Relationship Id="rId52" Type="http://schemas.openxmlformats.org/officeDocument/2006/relationships/image" Target="../media/image40.jpeg"/><Relationship Id="rId60" Type="http://schemas.openxmlformats.org/officeDocument/2006/relationships/image" Target="../media/image46.png"/><Relationship Id="rId65" Type="http://schemas.microsoft.com/office/2007/relationships/hdphoto" Target="../media/hdphoto3.wdp"/><Relationship Id="rId73" Type="http://schemas.openxmlformats.org/officeDocument/2006/relationships/image" Target="../media/image54.jpeg"/><Relationship Id="rId78" Type="http://schemas.openxmlformats.org/officeDocument/2006/relationships/image" Target="../media/image59.png"/><Relationship Id="rId4" Type="http://schemas.openxmlformats.org/officeDocument/2006/relationships/image" Target="../media/image11.png"/><Relationship Id="rId9" Type="http://schemas.openxmlformats.org/officeDocument/2006/relationships/image" Target="../media/image16.gif"/><Relationship Id="rId14" Type="http://schemas.openxmlformats.org/officeDocument/2006/relationships/image" Target="../media/image21.png"/><Relationship Id="rId22" Type="http://schemas.openxmlformats.org/officeDocument/2006/relationships/image" Target="../media/image25.jpeg"/><Relationship Id="rId27" Type="http://schemas.openxmlformats.org/officeDocument/2006/relationships/audio" Target="../media/audio9.wav"/><Relationship Id="rId30" Type="http://schemas.openxmlformats.org/officeDocument/2006/relationships/image" Target="../media/image29.jpeg"/><Relationship Id="rId35" Type="http://schemas.openxmlformats.org/officeDocument/2006/relationships/audio" Target="../media/audio13.wav"/><Relationship Id="rId43" Type="http://schemas.openxmlformats.org/officeDocument/2006/relationships/audio" Target="../media/audio17.wav"/><Relationship Id="rId48" Type="http://schemas.openxmlformats.org/officeDocument/2006/relationships/image" Target="../media/image38.jpeg"/><Relationship Id="rId56" Type="http://schemas.openxmlformats.org/officeDocument/2006/relationships/image" Target="../media/image43.gif"/><Relationship Id="rId64" Type="http://schemas.openxmlformats.org/officeDocument/2006/relationships/image" Target="../media/image49.png"/><Relationship Id="rId69" Type="http://schemas.openxmlformats.org/officeDocument/2006/relationships/image" Target="../media/image52.png"/><Relationship Id="rId77" Type="http://schemas.openxmlformats.org/officeDocument/2006/relationships/image" Target="../media/image58.png"/><Relationship Id="rId8" Type="http://schemas.openxmlformats.org/officeDocument/2006/relationships/image" Target="../media/image15.gif"/><Relationship Id="rId51" Type="http://schemas.openxmlformats.org/officeDocument/2006/relationships/audio" Target="../media/audio21.wav"/><Relationship Id="rId72" Type="http://schemas.microsoft.com/office/2007/relationships/hdphoto" Target="../media/hdphoto6.wdp"/><Relationship Id="rId3" Type="http://schemas.openxmlformats.org/officeDocument/2006/relationships/audio" Target="../media/audio3.wav"/><Relationship Id="rId12" Type="http://schemas.openxmlformats.org/officeDocument/2006/relationships/image" Target="../media/image19.gif"/><Relationship Id="rId17" Type="http://schemas.openxmlformats.org/officeDocument/2006/relationships/audio" Target="../media/audio5.wav"/><Relationship Id="rId25" Type="http://schemas.openxmlformats.org/officeDocument/2006/relationships/audio" Target="../media/audio8.wav"/><Relationship Id="rId33" Type="http://schemas.openxmlformats.org/officeDocument/2006/relationships/audio" Target="../media/audio12.wav"/><Relationship Id="rId38" Type="http://schemas.openxmlformats.org/officeDocument/2006/relationships/image" Target="../media/image33.jpeg"/><Relationship Id="rId46" Type="http://schemas.openxmlformats.org/officeDocument/2006/relationships/image" Target="../media/image37.jpeg"/><Relationship Id="rId59" Type="http://schemas.openxmlformats.org/officeDocument/2006/relationships/image" Target="../media/image45.gif"/><Relationship Id="rId67" Type="http://schemas.openxmlformats.org/officeDocument/2006/relationships/image" Target="../media/image51.png"/><Relationship Id="rId20" Type="http://schemas.openxmlformats.org/officeDocument/2006/relationships/image" Target="../media/image24.jpeg"/><Relationship Id="rId41" Type="http://schemas.openxmlformats.org/officeDocument/2006/relationships/audio" Target="../media/audio16.wav"/><Relationship Id="rId54" Type="http://schemas.openxmlformats.org/officeDocument/2006/relationships/image" Target="../media/image41.jpeg"/><Relationship Id="rId62" Type="http://schemas.openxmlformats.org/officeDocument/2006/relationships/image" Target="../media/image48.png"/><Relationship Id="rId70" Type="http://schemas.microsoft.com/office/2007/relationships/hdphoto" Target="../media/hdphoto5.wdp"/><Relationship Id="rId75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003 - Les vieux mariés.wav">
            <a:hlinkClick r:id="" action="ppaction://media"/>
          </p:cNvPr>
          <p:cNvPicPr>
            <a:picLocks noRot="1" noChangeAspect="1"/>
          </p:cNvPicPr>
          <p:nvPr>
            <a:wavAudioFile r:embed="rId1" name="003 - Les vieux mariés.wav"/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2050" name="Picture 2" descr="C:\Users\Solenn\Desktop\bbbbbbb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400"/>
            <a:ext cx="9110663" cy="681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2-P1016.wav">
            <a:hlinkClick r:id="" action="ppaction://media"/>
          </p:cNvPr>
          <p:cNvPicPr>
            <a:picLocks noRot="1" noChangeAspect="1"/>
          </p:cNvPicPr>
          <p:nvPr>
            <a:wavAudioFile r:embed="rId2" name="02-Puisque c'est écrit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3" name="Imag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3719" y="6245715"/>
            <a:ext cx="620379" cy="2108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763713" y="1341438"/>
            <a:ext cx="5616575" cy="4175125"/>
          </a:xfrm>
          <a:prstGeom prst="frame">
            <a:avLst>
              <a:gd name="adj1" fmla="val 2474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1806575"/>
            <a:ext cx="3224213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Ellipse 9"/>
          <p:cNvSpPr/>
          <p:nvPr/>
        </p:nvSpPr>
        <p:spPr bwMode="auto">
          <a:xfrm rot="3245282">
            <a:off x="4962525" y="2790825"/>
            <a:ext cx="1301750" cy="1320800"/>
          </a:xfrm>
          <a:prstGeom prst="ellipse">
            <a:avLst/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9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rgbClr val="E59F59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7774" y="1726011"/>
            <a:ext cx="3531781" cy="33174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2" descr="C:\Users\Solenn\Desktop\Image1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4288" y="1860550"/>
            <a:ext cx="3038475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1" descr="C:\Users\Jclaude\Desktop\gif 1.gif"/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5345" y="620688"/>
            <a:ext cx="702280" cy="430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Solenn\Desktop\bbbbbbb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400"/>
            <a:ext cx="9110663" cy="681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2079697" y="1525855"/>
            <a:ext cx="5257800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 dirty="0" smtClean="0">
                <a:solidFill>
                  <a:srgbClr val="FFC000"/>
                </a:solidFill>
              </a:rPr>
              <a:t>01 - Les lacs du Connemara</a:t>
            </a:r>
          </a:p>
          <a:p>
            <a:pPr algn="ctr" eaLnBrk="1" hangingPunct="1"/>
            <a:r>
              <a:rPr lang="fr-FR" sz="1200" b="1" dirty="0" smtClean="0">
                <a:solidFill>
                  <a:srgbClr val="FFC000"/>
                </a:solidFill>
              </a:rPr>
              <a:t>02 - Je vais t'aimer</a:t>
            </a:r>
          </a:p>
          <a:p>
            <a:pPr algn="ctr" eaLnBrk="1" hangingPunct="1"/>
            <a:r>
              <a:rPr lang="fr-FR" sz="1200" b="1" dirty="0" smtClean="0">
                <a:solidFill>
                  <a:srgbClr val="FFC000"/>
                </a:solidFill>
              </a:rPr>
              <a:t>03 - Les vieux mariés</a:t>
            </a:r>
          </a:p>
          <a:p>
            <a:pPr algn="ctr" eaLnBrk="1" hangingPunct="1"/>
            <a:r>
              <a:rPr lang="fr-FR" sz="1200" b="1" dirty="0" smtClean="0">
                <a:solidFill>
                  <a:srgbClr val="FFC000"/>
                </a:solidFill>
              </a:rPr>
              <a:t>04 - Le figurant</a:t>
            </a:r>
          </a:p>
          <a:p>
            <a:pPr algn="ctr" eaLnBrk="1" hangingPunct="1"/>
            <a:r>
              <a:rPr lang="fr-FR" sz="1200" b="1" dirty="0" smtClean="0">
                <a:solidFill>
                  <a:srgbClr val="FFC000"/>
                </a:solidFill>
              </a:rPr>
              <a:t>05 - Musulmanes</a:t>
            </a:r>
          </a:p>
          <a:p>
            <a:pPr algn="ctr" eaLnBrk="1" hangingPunct="1"/>
            <a:r>
              <a:rPr lang="fr-FR" sz="1200" b="1" dirty="0" smtClean="0">
                <a:solidFill>
                  <a:srgbClr val="FFC000"/>
                </a:solidFill>
              </a:rPr>
              <a:t>06 - Rouge</a:t>
            </a:r>
          </a:p>
          <a:p>
            <a:pPr algn="ctr" eaLnBrk="1" hangingPunct="1"/>
            <a:r>
              <a:rPr lang="fr-FR" sz="1200" b="1" dirty="0" smtClean="0">
                <a:solidFill>
                  <a:srgbClr val="FFC000"/>
                </a:solidFill>
              </a:rPr>
              <a:t>07 - </a:t>
            </a:r>
            <a:r>
              <a:rPr lang="fr-FR" sz="1200" b="1" dirty="0" err="1" smtClean="0">
                <a:solidFill>
                  <a:srgbClr val="FFC000"/>
                </a:solidFill>
              </a:rPr>
              <a:t>Musica</a:t>
            </a:r>
            <a:endParaRPr lang="fr-FR" sz="1200" b="1" dirty="0" smtClean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1200" b="1" dirty="0" smtClean="0">
                <a:solidFill>
                  <a:srgbClr val="FFC000"/>
                </a:solidFill>
              </a:rPr>
              <a:t>08 - L'aigle noir (Live au Palais des sports _ 2005)</a:t>
            </a:r>
          </a:p>
          <a:p>
            <a:pPr algn="ctr" eaLnBrk="1" hangingPunct="1"/>
            <a:r>
              <a:rPr lang="fr-FR" sz="1200" b="1" dirty="0" smtClean="0">
                <a:solidFill>
                  <a:srgbClr val="FFC000"/>
                </a:solidFill>
              </a:rPr>
              <a:t>09 - Le surveillant général</a:t>
            </a:r>
          </a:p>
          <a:p>
            <a:pPr algn="ctr" eaLnBrk="1" hangingPunct="1"/>
            <a:r>
              <a:rPr lang="fr-FR" sz="1200" b="1" dirty="0" smtClean="0">
                <a:solidFill>
                  <a:srgbClr val="FFC000"/>
                </a:solidFill>
              </a:rPr>
              <a:t>10 - Chanteur de jazz</a:t>
            </a:r>
          </a:p>
          <a:p>
            <a:pPr algn="ctr" eaLnBrk="1" hangingPunct="1"/>
            <a:r>
              <a:rPr lang="fr-FR" sz="1200" b="1" dirty="0" smtClean="0">
                <a:solidFill>
                  <a:srgbClr val="FFC000"/>
                </a:solidFill>
              </a:rPr>
              <a:t>11 - Je veux l'épouser pour un soir</a:t>
            </a:r>
          </a:p>
          <a:p>
            <a:pPr algn="ctr" eaLnBrk="1" hangingPunct="1"/>
            <a:r>
              <a:rPr lang="fr-FR" sz="1200" b="1" dirty="0" smtClean="0">
                <a:solidFill>
                  <a:srgbClr val="FFC000"/>
                </a:solidFill>
              </a:rPr>
              <a:t>12 - Les yeux de mon père</a:t>
            </a:r>
          </a:p>
          <a:p>
            <a:pPr algn="ctr" eaLnBrk="1" hangingPunct="1"/>
            <a:r>
              <a:rPr lang="fr-FR" sz="1200" b="1" dirty="0" smtClean="0">
                <a:solidFill>
                  <a:srgbClr val="FFC000"/>
                </a:solidFill>
              </a:rPr>
              <a:t>13 - Et alors !</a:t>
            </a:r>
          </a:p>
          <a:p>
            <a:pPr algn="ctr" eaLnBrk="1" hangingPunct="1"/>
            <a:r>
              <a:rPr lang="fr-FR" sz="1200" b="1" dirty="0" smtClean="0">
                <a:solidFill>
                  <a:srgbClr val="FFC000"/>
                </a:solidFill>
              </a:rPr>
              <a:t>14 - Où s'en vont les étoiles _</a:t>
            </a:r>
          </a:p>
          <a:p>
            <a:pPr algn="ctr" eaLnBrk="1" hangingPunct="1"/>
            <a:r>
              <a:rPr lang="fr-FR" sz="1200" b="1" dirty="0" smtClean="0">
                <a:solidFill>
                  <a:srgbClr val="FFC000"/>
                </a:solidFill>
              </a:rPr>
              <a:t>15 - L'an mil</a:t>
            </a:r>
          </a:p>
          <a:p>
            <a:pPr algn="ctr" eaLnBrk="1" hangingPunct="1"/>
            <a:r>
              <a:rPr lang="fr-FR" sz="1200" b="1" dirty="0" smtClean="0">
                <a:solidFill>
                  <a:srgbClr val="FFC000"/>
                </a:solidFill>
              </a:rPr>
              <a:t>16 - San Lorenzo</a:t>
            </a:r>
          </a:p>
          <a:p>
            <a:pPr algn="ctr" eaLnBrk="1" hangingPunct="1"/>
            <a:r>
              <a:rPr lang="fr-FR" sz="1200" b="1" dirty="0" smtClean="0">
                <a:solidFill>
                  <a:srgbClr val="FFC000"/>
                </a:solidFill>
              </a:rPr>
              <a:t>17 - Tu te reconnaîtras</a:t>
            </a:r>
          </a:p>
          <a:p>
            <a:pPr algn="ctr" eaLnBrk="1" hangingPunct="1"/>
            <a:r>
              <a:rPr lang="fr-FR" sz="1200" b="1" dirty="0" smtClean="0">
                <a:solidFill>
                  <a:srgbClr val="FFC000"/>
                </a:solidFill>
              </a:rPr>
              <a:t>18 - Interdit aux bébés</a:t>
            </a:r>
          </a:p>
          <a:p>
            <a:pPr algn="ctr" eaLnBrk="1" hangingPunct="1"/>
            <a:r>
              <a:rPr lang="fr-FR" sz="1200" b="1" dirty="0" smtClean="0">
                <a:solidFill>
                  <a:srgbClr val="FFC000"/>
                </a:solidFill>
              </a:rPr>
              <a:t>19 - Le successeur</a:t>
            </a:r>
          </a:p>
          <a:p>
            <a:pPr algn="ctr" eaLnBrk="1" hangingPunct="1"/>
            <a:r>
              <a:rPr lang="fr-FR" sz="1200" b="1" dirty="0" smtClean="0">
                <a:solidFill>
                  <a:srgbClr val="FFC000"/>
                </a:solidFill>
              </a:rPr>
              <a:t>20 - Dis-moi</a:t>
            </a:r>
            <a:endParaRPr lang="fr-FR" sz="1200" b="1" dirty="0">
              <a:solidFill>
                <a:srgbClr val="FFC000"/>
              </a:solidFill>
            </a:endParaRPr>
          </a:p>
        </p:txBody>
      </p:sp>
      <p:sp>
        <p:nvSpPr>
          <p:cNvPr id="4" name="Cadre 3"/>
          <p:cNvSpPr/>
          <p:nvPr/>
        </p:nvSpPr>
        <p:spPr>
          <a:xfrm>
            <a:off x="1835150" y="1366838"/>
            <a:ext cx="5472113" cy="4103687"/>
          </a:xfrm>
          <a:prstGeom prst="frame">
            <a:avLst>
              <a:gd name="adj1" fmla="val 257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7" descr="C:\Users\Solenn\Pictures\Image5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3295762"/>
            <a:ext cx="4591844" cy="345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9" descr="C:\Users\Marie-Jose\Desktop\PPS SS   GABARI\999999999  37 KO (FILEminimizer).jpg">
            <a:hlinkClick r:id="" action="ppaction://noaction" highlightClick="1">
              <a:snd r:embed="rId3" name="4.wav"/>
            </a:hlinkClick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3" y="-6350"/>
            <a:ext cx="9055100" cy="683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53371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6" descr="Juke-box 3 PNG.gif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4256" y="1089142"/>
            <a:ext cx="1876425" cy="427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97650" y="3176588"/>
            <a:ext cx="984250" cy="220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25" y="6346825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0063" y="6346825"/>
            <a:ext cx="495300" cy="17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700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463" y="3122613"/>
            <a:ext cx="319087" cy="221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Image 5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3175" y="3171825"/>
            <a:ext cx="234950" cy="216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1475" y="161766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373438"/>
            <a:ext cx="1290637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3213" y="1430338"/>
            <a:ext cx="1296987" cy="512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6" descr="C:\Users\Marie-Jose\Desktop\NUMEROS JUKEBOX NOIR\1 (FILEminimizer).jpg">
            <a:hlinkClick r:id="" action="ppaction://noaction" highlightClick="1">
              <a:snd r:embed="rId15" name="001 - Les lacs du Connemara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7800" y="3138488"/>
            <a:ext cx="476250" cy="227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Marie-Jose\Desktop\NUMEROS JUKEBOX NOIR\2 (FILEminimizer).jpg">
            <a:hlinkClick r:id="" action="ppaction://noaction" highlightClick="1">
              <a:snd r:embed="rId17" name="002 - Je vais t'aimer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4150" y="334962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19" name="003 - Les vieux mariés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8275" y="3571875"/>
            <a:ext cx="506413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4" descr="C:\Users\Marie-Jose\Desktop\NUMEROS JUKEBOX NOIR\4 (FILEminimizer).jpg">
            <a:hlinkClick r:id="" action="ppaction://noaction" highlightClick="1">
              <a:snd r:embed="rId21" name="004 - Le figurant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6213" y="3783013"/>
            <a:ext cx="482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5" descr="C:\Users\Marie-Jose\Desktop\NUMEROS JUKEBOX NOIR\5 (FILEminimizer).jpg">
            <a:hlinkClick r:id="" action="ppaction://noaction" highlightClick="1">
              <a:snd r:embed="rId23" name="005 - Musulmanes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3986213"/>
            <a:ext cx="506413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6" descr="C:\Users\Marie-Jose\Desktop\NUMEROS JUKEBOX NOIR\6 (FILEminimizer).jpg">
            <a:hlinkClick r:id="" action="ppaction://noaction" highlightClick="1">
              <a:snd r:embed="rId25" name="006 - Rouge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813" y="419893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7" name="007 - Musica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438650"/>
            <a:ext cx="514350" cy="22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9" descr="C:\Users\Marie-Jose\Desktop\NUMEROS JUKEBOX NOIR\9 (FILEminimizer).jpg">
            <a:hlinkClick r:id="" action="ppaction://noaction" highlightClick="1">
              <a:snd r:embed="rId29" name="009 - Le surveillant général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5575" y="4873625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0" descr="C:\Users\Marie-Jose\Desktop\NUMEROS JUKEBOX NOIR\10 (FILEminimizer).jpg">
            <a:hlinkClick r:id="" action="ppaction://noaction" highlightClick="1">
              <a:snd r:embed="rId31" name="010 - Chanteur de jazz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9550" y="5100638"/>
            <a:ext cx="430213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1" descr="C:\Users\Marie-Jose\Desktop\NUMEROS JUKEBOX NOIR\11 (FILEminimizer).jpg">
            <a:hlinkClick r:id="" action="ppaction://noaction" highlightClick="1">
              <a:snd r:embed="rId33" name="011 - Je veux l'épouser pour un soir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24200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2" descr="C:\Users\Marie-Jose\Desktop\NUMEROS JUKEBOX NOIR\12 (FILEminimizer).jpg">
            <a:hlinkClick r:id="" action="ppaction://noaction" highlightClick="1">
              <a:snd r:embed="rId35" name="012 - Les yeux de mon père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3359150"/>
            <a:ext cx="450850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3" descr="C:\Users\Marie-Jose\Desktop\NUMEROS JUKEBOX NOIR\13 (FILEminimizer).jpg">
            <a:hlinkClick r:id="" action="ppaction://noaction" highlightClick="1">
              <a:snd r:embed="rId37" name="013 - Et alors !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4863" y="3571875"/>
            <a:ext cx="4318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14" descr="C:\Users\Marie-Jose\Desktop\NUMEROS JUKEBOX NOIR\14 (FILEminimizer).jpg">
            <a:hlinkClick r:id="" action="ppaction://noaction" highlightClick="1">
              <a:snd r:embed="rId39" name="014 - Où s'en vont les étoiles _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3783013"/>
            <a:ext cx="42386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15" descr="C:\Users\Marie-Jose\Desktop\NUMEROS JUKEBOX NOIR\15 (FILEminimizer).jpg">
            <a:hlinkClick r:id="" action="ppaction://noaction" highlightClick="1">
              <a:snd r:embed="rId41" name="015 - L'an mil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4002088"/>
            <a:ext cx="423862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6" descr="C:\Users\Marie-Jose\Desktop\NUMEROS JUKEBOX NOIR\16 (FILEminimizer).jpg">
            <a:hlinkClick r:id="" action="ppaction://noaction" highlightClick="1">
              <a:snd r:embed="rId43" name="016 - San Lorenzo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0100" y="4203700"/>
            <a:ext cx="461963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45" name="008 - L'aigle noir (Live au Palais des sports _ 2005).wav"/>
            </a:hlinkClick>
          </p:cNvPr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6513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463" y="2279650"/>
            <a:ext cx="1676400" cy="119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240463" y="2351088"/>
            <a:ext cx="1676400" cy="12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7" descr="C:\Users\Marie-Jose\Desktop\NUMEROS JUKEBOX NOIR\17 (FILEminimizer).jpg">
            <a:hlinkClick r:id="" action="ppaction://noaction" highlightClick="1">
              <a:snd r:embed="rId47" name="017 - Tu te reconnaîtras.wav"/>
            </a:hlinkClick>
          </p:cNvPr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7400" y="4438650"/>
            <a:ext cx="4730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8" descr="C:\Users\Marie-Jose\Desktop\NUMEROS JUKEBOX NOIR\18 (FILEminimizer).jpg">
            <a:hlinkClick r:id="" action="ppaction://noaction" highlightClick="1">
              <a:snd r:embed="rId49" name="018 - Interdit aux bébés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4651375"/>
            <a:ext cx="43497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9" descr="C:\Users\Marie-Jose\Desktop\NUMEROS JUKEBOX NOIR\19 (FILEminimizer).jpg">
            <a:hlinkClick r:id="" action="ppaction://noaction" highlightClick="1">
              <a:snd r:embed="rId51" name="019 - Le successeur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0100" y="4873625"/>
            <a:ext cx="4429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4" descr="C:\Users\Marie-Jose\Desktop\PPS SS   GABARI\NUMEROS JUKEBOX NOIR\20 (FILEminimizer).jpg">
            <a:hlinkClick r:id="" action="ppaction://noaction" highlightClick="1">
              <a:snd r:embed="rId53" name="020 - Dis-moi.wav"/>
            </a:hlinkClick>
          </p:cNvPr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00638"/>
            <a:ext cx="457200" cy="26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3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dre 2"/>
          <p:cNvSpPr/>
          <p:nvPr/>
        </p:nvSpPr>
        <p:spPr bwMode="auto">
          <a:xfrm>
            <a:off x="6202363" y="3133725"/>
            <a:ext cx="336550" cy="2224088"/>
          </a:xfrm>
          <a:prstGeom prst="frame">
            <a:avLst>
              <a:gd name="adj1" fmla="val 17981"/>
            </a:avLst>
          </a:prstGeom>
          <a:blipFill dpi="0" rotWithShape="1">
            <a:blip r:embed="rId5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1" name="Cadre 60"/>
          <p:cNvSpPr/>
          <p:nvPr/>
        </p:nvSpPr>
        <p:spPr bwMode="auto">
          <a:xfrm>
            <a:off x="7577138" y="3138488"/>
            <a:ext cx="338137" cy="2241550"/>
          </a:xfrm>
          <a:prstGeom prst="frame">
            <a:avLst>
              <a:gd name="adj1" fmla="val 17981"/>
            </a:avLst>
          </a:prstGeom>
          <a:blipFill dpi="0" rotWithShape="1">
            <a:blip r:embed="rId5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2" name="Cadre 61"/>
          <p:cNvSpPr/>
          <p:nvPr/>
        </p:nvSpPr>
        <p:spPr bwMode="auto">
          <a:xfrm>
            <a:off x="6975475" y="3130550"/>
            <a:ext cx="201613" cy="2238375"/>
          </a:xfrm>
          <a:prstGeom prst="frame">
            <a:avLst>
              <a:gd name="adj1" fmla="val 17981"/>
            </a:avLst>
          </a:prstGeom>
          <a:blipFill dpi="0" rotWithShape="1">
            <a:blip r:embed="rId5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9" name="Picture 2" descr="C:\Users\christelle\Desktop\Image2.pn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6303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9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9369" y="2062793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1" name="Picture 2" descr="D:\SMYLET\1 (FILEmini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910013"/>
            <a:ext cx="1312862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>
          <a:xfrm>
            <a:off x="3287713" y="1566863"/>
            <a:ext cx="2554287" cy="1493837"/>
          </a:xfrm>
          <a:prstGeom prst="frame">
            <a:avLst>
              <a:gd name="adj1" fmla="val 4516"/>
            </a:avLst>
          </a:prstGeom>
          <a:blipFill dpi="0" rotWithShape="1">
            <a:blip r:embed="rId5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43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49" y="4202113"/>
            <a:ext cx="608013" cy="179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.jpg"/>
          <p:cNvPicPr>
            <a:picLocks noChangeAspect="1" noChangeArrowheads="1"/>
          </p:cNvPicPr>
          <p:nvPr/>
        </p:nvPicPr>
        <p:blipFill>
          <a:blip r:embed="rId62">
            <a:extLst>
              <a:ext uri="{BEBA8EAE-BF5A-486C-A8C5-ECC9F3942E4B}">
                <a14:imgProps xmlns:a14="http://schemas.microsoft.com/office/drawing/2010/main">
                  <a14:imgLayer r:embed="rId6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2" descr="C:\Users\christelle\Desktop\che.jpg"/>
          <p:cNvPicPr>
            <a:picLocks noChangeAspect="1" noChangeArrowheads="1"/>
          </p:cNvPicPr>
          <p:nvPr/>
        </p:nvPicPr>
        <p:blipFill>
          <a:blip r:embed="rId62">
            <a:extLst>
              <a:ext uri="{BEBA8EAE-BF5A-486C-A8C5-ECC9F3942E4B}">
                <a14:imgProps xmlns:a14="http://schemas.microsoft.com/office/drawing/2010/main">
                  <a14:imgLayer r:embed="rId6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2" descr="C:\Users\christelle\Desktop\che.jpg"/>
          <p:cNvPicPr>
            <a:picLocks noChangeAspect="1" noChangeArrowheads="1"/>
          </p:cNvPicPr>
          <p:nvPr/>
        </p:nvPicPr>
        <p:blipFill>
          <a:blip r:embed="rId64">
            <a:extLst>
              <a:ext uri="{BEBA8EAE-BF5A-486C-A8C5-ECC9F3942E4B}">
                <a14:imgProps xmlns:a14="http://schemas.microsoft.com/office/drawing/2010/main">
                  <a14:imgLayer r:embed="rId6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G:\RIRE\aqua2.gif"/>
          <p:cNvPicPr>
            <a:picLocks noChangeAspect="1" noChangeArrowheads="1" noCrop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7406" y="1652588"/>
            <a:ext cx="2381250" cy="131445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" name="Cadre 68"/>
          <p:cNvSpPr/>
          <p:nvPr/>
        </p:nvSpPr>
        <p:spPr>
          <a:xfrm>
            <a:off x="3092450" y="1400175"/>
            <a:ext cx="2951163" cy="1817688"/>
          </a:xfrm>
          <a:prstGeom prst="frame">
            <a:avLst>
              <a:gd name="adj1" fmla="val 4687"/>
            </a:avLst>
          </a:prstGeom>
          <a:blipFill dpi="0" rotWithShape="1">
            <a:blip r:embed="rId5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49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7">
            <a:extLst>
              <a:ext uri="{BEBA8EAE-BF5A-486C-A8C5-ECC9F3942E4B}">
                <a14:imgProps xmlns:a14="http://schemas.microsoft.com/office/drawing/2010/main">
                  <a14:imgLayer r:embed="rId68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4845592"/>
            <a:ext cx="784225" cy="10424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9">
            <a:extLst>
              <a:ext uri="{BEBA8EAE-BF5A-486C-A8C5-ECC9F3942E4B}">
                <a14:imgProps xmlns:a14="http://schemas.microsoft.com/office/drawing/2010/main">
                  <a14:imgLayer r:embed="rId7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47800"/>
            <a:ext cx="976313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1">
            <a:extLst>
              <a:ext uri="{BEBA8EAE-BF5A-486C-A8C5-ECC9F3942E4B}">
                <a14:imgProps xmlns:a14="http://schemas.microsoft.com/office/drawing/2010/main">
                  <a14:imgLayer r:embed="rId72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2066925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7175" y="2708275"/>
            <a:ext cx="1295400" cy="50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" name="Ellipse 71"/>
          <p:cNvSpPr/>
          <p:nvPr/>
        </p:nvSpPr>
        <p:spPr bwMode="auto">
          <a:xfrm rot="19436957">
            <a:off x="6888163" y="1752600"/>
            <a:ext cx="374650" cy="369888"/>
          </a:xfrm>
          <a:prstGeom prst="ellipse">
            <a:avLst/>
          </a:prstGeom>
          <a:blipFill dpi="0" rotWithShape="1">
            <a:blip r:embed="rId7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56" name="Picture 64" descr="C:\Users\Solenn\Desktop\111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6" descr="C:\Users\Solenn\Desktop\Michel-Sardou-en-concert-a-l-Olympia-a-Paris-le-7-juin-2013_exact1024x768_p_InPixio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3494" y="2967038"/>
            <a:ext cx="2160587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69" descr="C:\Users\Jclaude\Desktop\Image1.pn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5408613"/>
            <a:ext cx="6550025" cy="169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108</Words>
  <Application>Microsoft Office PowerPoint</Application>
  <PresentationFormat>Affichage à l'écran (4:3)</PresentationFormat>
  <Paragraphs>23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2024-05-22T11:15:09Z</dcterms:modified>
</cp:coreProperties>
</file>