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3" r:id="rId2"/>
    <p:sldId id="54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png"/><Relationship Id="rId1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5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41564" y="1628800"/>
            <a:ext cx="918556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16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2 Boys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40" y="2083852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To make you feel my lov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4 Two of us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04" y="3934764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5 Felicita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Don't forget to remember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8 Happines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9 Why do I still whisper your nam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7 Pouvoir de l'amour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417320" y="460761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Two of us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Felicita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088501" y="5475592"/>
            <a:ext cx="191506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Don't forget to remember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007108" y="4545170"/>
            <a:ext cx="203218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Happiness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984950" y="3649489"/>
            <a:ext cx="203218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Why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6957477" y="2717202"/>
            <a:ext cx="195078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Pouvoir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79512" y="2717203"/>
            <a:ext cx="196879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Boys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43861" y="3533119"/>
            <a:ext cx="19192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 make you feel my love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741" y="1291447"/>
            <a:ext cx="5350760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739" y="1218859"/>
            <a:ext cx="693623" cy="693623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BBEA6D9B-0266-9348-0925-97FA1176D9AE}"/>
              </a:ext>
            </a:extLst>
          </p:cNvPr>
          <p:cNvSpPr/>
          <p:nvPr/>
        </p:nvSpPr>
        <p:spPr>
          <a:xfrm>
            <a:off x="-379100" y="41333"/>
            <a:ext cx="980058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7C076495-AE16-788C-6144-973E94A5FAB5}"/>
              </a:ext>
            </a:extLst>
          </p:cNvPr>
          <p:cNvSpPr/>
          <p:nvPr/>
        </p:nvSpPr>
        <p:spPr>
          <a:xfrm rot="5400000" flipV="1">
            <a:off x="-2908336" y="301315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F5F495EC-3894-9868-359C-918132258F41}"/>
              </a:ext>
            </a:extLst>
          </p:cNvPr>
          <p:cNvSpPr/>
          <p:nvPr/>
        </p:nvSpPr>
        <p:spPr>
          <a:xfrm rot="5400000" flipV="1">
            <a:off x="5688025" y="2869917"/>
            <a:ext cx="63861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....….….………....…………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F3C7EFA5-A117-9457-B366-69BC9B264D37}"/>
              </a:ext>
            </a:extLst>
          </p:cNvPr>
          <p:cNvSpPr/>
          <p:nvPr/>
        </p:nvSpPr>
        <p:spPr>
          <a:xfrm>
            <a:off x="-96167" y="5571399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>
            <a:hlinkClick r:id="" action="ppaction://noaction">
              <a:snd r:embed="rId16" name="1 Baby Jane.wav"/>
            </a:hlinkClick>
            <a:extLst>
              <a:ext uri="{FF2B5EF4-FFF2-40B4-BE49-F238E27FC236}">
                <a16:creationId xmlns:a16="http://schemas.microsoft.com/office/drawing/2014/main" id="{30558265-F563-0F94-C6CA-011E2536B0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83" y="1121211"/>
            <a:ext cx="791271" cy="791271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1341457-D5C6-D630-9D16-EF449F514075}"/>
              </a:ext>
            </a:extLst>
          </p:cNvPr>
          <p:cNvSpPr/>
          <p:nvPr/>
        </p:nvSpPr>
        <p:spPr>
          <a:xfrm>
            <a:off x="7288733" y="183759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My song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2E6887E-2276-AB77-8AF8-173762D880AE}"/>
              </a:ext>
            </a:extLst>
          </p:cNvPr>
          <p:cNvSpPr/>
          <p:nvPr/>
        </p:nvSpPr>
        <p:spPr>
          <a:xfrm>
            <a:off x="229055" y="1818466"/>
            <a:ext cx="191924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Baby Jane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hlinkClick r:id="" action="ppaction://noaction">
              <a:snd r:embed="rId2" name="My song 2.wav"/>
            </a:hlinkClick>
            <a:extLst>
              <a:ext uri="{FF2B5EF4-FFF2-40B4-BE49-F238E27FC236}">
                <a16:creationId xmlns:a16="http://schemas.microsoft.com/office/drawing/2014/main" id="{55BCCDB8-16A1-4E67-64E4-13460290E7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844" y="1162401"/>
            <a:ext cx="791271" cy="791271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6FE9D364-7DC5-DCFF-30C5-F642B011D16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186" y="1322992"/>
            <a:ext cx="693623" cy="693623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2" name="My song 2.wav"/>
            </a:hlinkClick>
            <a:extLst>
              <a:ext uri="{FF2B5EF4-FFF2-40B4-BE49-F238E27FC236}">
                <a16:creationId xmlns:a16="http://schemas.microsoft.com/office/drawing/2014/main" id="{E65D6249-BC77-BAAC-C255-9555003937F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6736" y="2190627"/>
            <a:ext cx="810954" cy="723179"/>
          </a:xfrm>
          <a:prstGeom prst="rect">
            <a:avLst/>
          </a:prstGeom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CF5D2B89-E25E-210B-2D71-677F83FFCD87}"/>
              </a:ext>
            </a:extLst>
          </p:cNvPr>
          <p:cNvSpPr/>
          <p:nvPr/>
        </p:nvSpPr>
        <p:spPr>
          <a:xfrm>
            <a:off x="575556" y="644564"/>
            <a:ext cx="799288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Beautiful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melodies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16 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Belles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514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My song 2.wav"/>
          </p:stSnd>
        </p:sndAc>
      </p:transition>
    </mc:Choice>
    <mc:Fallback xmlns="">
      <p:transition spd="slow">
        <p:split orient="vert"/>
        <p:sndAc>
          <p:stSnd>
            <p:snd r:embed="rId18" name="My song 2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350</TotalTime>
  <Words>54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129</cp:revision>
  <dcterms:created xsi:type="dcterms:W3CDTF">2020-02-21T13:54:42Z</dcterms:created>
  <dcterms:modified xsi:type="dcterms:W3CDTF">2024-05-22T16:06:22Z</dcterms:modified>
</cp:coreProperties>
</file>