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1" r:id="rId4"/>
    <p:sldId id="280" r:id="rId5"/>
    <p:sldId id="279" r:id="rId6"/>
    <p:sldId id="278" r:id="rId7"/>
    <p:sldId id="276" r:id="rId8"/>
    <p:sldId id="275" r:id="rId9"/>
    <p:sldId id="277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2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B71D19-C538-A67E-C594-8C81B6A1D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6C9001-9782-92CC-CAEC-061A4ECBC0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1DBEA5-621A-B244-8CDD-294D14B0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AC11A6-322C-E941-5EB4-8955E2C12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045EAD-0EB6-4FED-2E4B-B2644C063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31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0E169-BAB7-9927-CF7E-B1BA57743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0EF47C-580F-715F-B197-78383BA1DE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E6DCF2-7AF8-7989-0D82-C3745CB06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65D271-F1C3-F0EA-FB00-22F8C213E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BCCB44-8A9D-B5EE-A53A-D3861CC68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1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2CCCD-D3B3-4106-4248-51F4BDE17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35C6D3-E429-6B63-EEA4-B7D09ECC2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E6D2DE-B2F6-3380-C236-18A189036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4346F9-3A33-3BE7-2062-599988DF2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ADDBD5-D18F-4A94-0397-0340FE237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0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8C517-9D87-F67A-E53D-9AE5E46A8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196826-D64E-F516-13C2-D20EDDDA92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A59328-24D5-DDB7-709E-BE93D05A48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04515D-1152-0E28-098A-C46B5A5A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6AD853-FE62-67DD-4E41-8DB5E530E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3D474E-703C-B202-6669-72D3D826B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99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45E43-3359-F5AB-1155-8ECF089BD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827E93-F27C-6CEE-B1C9-F441190D6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A14E64-AC08-3C3C-08D2-FCFAF1905D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30DD2C7-32AE-F2F3-8711-D3B073C973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0F426F3-B126-F405-AFBF-9414D559AE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775157F-3E3F-0DA9-81EB-859892DE9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7EA9203-62BD-7442-47BE-A3CE52C9A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9E9271C-CD9A-CB13-5249-42C315A92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53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72EC4-58D2-90C1-2645-16B45E8F2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13ACB7-9C8B-F8A4-9E31-7405A730F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08655C-27FF-F615-1920-2A3F55EB5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D4856AF-C2E2-7BB0-1E10-7AD6901C5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5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D1BE5B-8545-2B85-5BE2-D279B69A3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896EBA-12A2-5B17-193C-79932E363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1503E8-9DC2-1DBE-94F7-A311E8339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BC107-C030-5B27-F058-2C2539D84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88E5EE-C81C-F772-B8E1-48E412345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F23141E-E363-2379-82D8-328FA549E7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CE1282-BEBE-61B6-0EB6-8E3074AF1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8D397F-F0B6-3C8C-88A2-77DCD4A4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DD9E3C-4760-EC8D-DC5B-8A5082447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65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19339-2268-BB4B-042F-9CCF819E7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800F836-569E-D0B0-17D4-9C35377E3E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9EFA9F0-FF8D-B9AC-685D-348D778AE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07BA46-C804-1287-2B02-4676F5F0D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37EF5F-FDD6-BACA-E648-49303D788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6F9737-2E52-F84A-BD6F-FA369820D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95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E75AC-6D13-052F-834C-714BF9EA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4BC966-EF0B-6DCD-9AE0-85B3A88413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BEA257-C05F-A6B5-B70B-BEF0FF4D4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3A3350-1AFE-1E33-8412-184780D30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27ACEF-21BF-C754-1D2A-E2D46E4D4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99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7470255-831C-EE15-082F-29B5F2DDB1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0DF495-02A0-5BBB-0E53-E70A6EBEF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49519-39A4-2E56-264E-A24BD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3028C9-6BF4-5D07-2DE7-9A241E972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681BBD-B7D4-C09F-1666-A6CF0DB77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31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795719E-DDDC-C079-C5A7-293990856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CA79C6-DD0A-DCB1-4E7F-CF4AED576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A45339-BF9A-AF5D-730C-06ECC8B29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B8C495-24E2-4EE7-91AD-34523DE54371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6A371F-6A25-DC07-38FB-9353917781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1B7B06-F516-E949-D60C-E1162B516B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0B0185-43A1-4B8E-B5BF-CA39132936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354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paysage&#10;&#10;Description générée automatiquement">
            <a:extLst>
              <a:ext uri="{FF2B5EF4-FFF2-40B4-BE49-F238E27FC236}">
                <a16:creationId xmlns:a16="http://schemas.microsoft.com/office/drawing/2014/main" id="{26438419-710D-BD9C-6F33-620D9B6420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180" y="222069"/>
            <a:ext cx="879520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410AD-D207-E0D8-2ECF-E1611E1336CE}"/>
              </a:ext>
            </a:extLst>
          </p:cNvPr>
          <p:cNvSpPr txBox="1"/>
          <p:nvPr/>
        </p:nvSpPr>
        <p:spPr>
          <a:xfrm>
            <a:off x="4167051" y="6111236"/>
            <a:ext cx="9287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Pointe –Des - Poulains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C7C3F2B-9D80-C464-5D7D-864B8C99B705}"/>
              </a:ext>
            </a:extLst>
          </p:cNvPr>
          <p:cNvSpPr txBox="1"/>
          <p:nvPr/>
        </p:nvSpPr>
        <p:spPr>
          <a:xfrm>
            <a:off x="4519748" y="163453"/>
            <a:ext cx="8582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Belle-Ile –En-Mer</a:t>
            </a:r>
          </a:p>
        </p:txBody>
      </p:sp>
    </p:spTree>
    <p:extLst>
      <p:ext uri="{BB962C8B-B14F-4D97-AF65-F5344CB8AC3E}">
        <p14:creationId xmlns:p14="http://schemas.microsoft.com/office/powerpoint/2010/main" val="258930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Laurent Voulzy  Belle-Ile-en-Mer - Marie Galante.wav"/>
          </p:stSnd>
        </p:sndAc>
      </p:transition>
    </mc:Choice>
    <mc:Fallback>
      <p:transition spd="slow" advClick="0" advTm="8000">
        <p:fade/>
        <p:sndAc>
          <p:stSnd loop="1">
            <p:snd r:embed="rId2" name="Laurent Voulzy  Belle-Ile-en-Mer - Marie Galan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B76657-DD6E-45C0-A23A-596A9DCE432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Belle-Île-en-Mer, appelée plus couramment Belle-Île, est une île française rocheuse située dans le golfe de Gascogne (océan Atlantique), au sud de la Bretagne dans le département du Morbihan, à 12,3 km au sud de Quiberon, et à la même latitude que Le Croisic à 50 km. C'est la troisième plus grande île des côtes de la France métropolitaine après la Corse et Oléron, et la quatrième après Jersey si l'on prend en compte les Îles Anglo-Normandes. Elle reste la deuxième plus grande île métropolitaine non reliée au continent par un pont.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Elle est composée de quatre communes (Bangor, Le Palais, Locmaria et Sauzon) qui formaient le canton de Belle-Île, rattaché depuis 2015 à celui de Quiberon.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Les habitants de l'île se nomment les Bellilois et les Belliloises.</a:t>
            </a:r>
          </a:p>
        </p:txBody>
      </p:sp>
    </p:spTree>
    <p:extLst>
      <p:ext uri="{BB962C8B-B14F-4D97-AF65-F5344CB8AC3E}">
        <p14:creationId xmlns:p14="http://schemas.microsoft.com/office/powerpoint/2010/main" val="280155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207844E2-5D1F-5D19-0586-FBEAE451C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830" y="253106"/>
            <a:ext cx="922033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DB0950-EF41-5D53-7ECE-5E7F4D19AE8E}"/>
              </a:ext>
            </a:extLst>
          </p:cNvPr>
          <p:cNvSpPr txBox="1"/>
          <p:nvPr/>
        </p:nvSpPr>
        <p:spPr>
          <a:xfrm>
            <a:off x="4258491" y="6164443"/>
            <a:ext cx="7714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Belle-Île –Phare –Des-Poulains</a:t>
            </a:r>
          </a:p>
        </p:txBody>
      </p:sp>
    </p:spTree>
    <p:extLst>
      <p:ext uri="{BB962C8B-B14F-4D97-AF65-F5344CB8AC3E}">
        <p14:creationId xmlns:p14="http://schemas.microsoft.com/office/powerpoint/2010/main" val="309494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6C4C3F5D-2931-73AF-1082-9445BB3A7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797CFD-7BA9-BDE2-59CB-AC7E433DF717}"/>
              </a:ext>
            </a:extLst>
          </p:cNvPr>
          <p:cNvSpPr txBox="1"/>
          <p:nvPr/>
        </p:nvSpPr>
        <p:spPr>
          <a:xfrm>
            <a:off x="4480560" y="6130778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Quiberon –Port-Maria</a:t>
            </a:r>
          </a:p>
        </p:txBody>
      </p:sp>
    </p:spTree>
    <p:extLst>
      <p:ext uri="{BB962C8B-B14F-4D97-AF65-F5344CB8AC3E}">
        <p14:creationId xmlns:p14="http://schemas.microsoft.com/office/powerpoint/2010/main" val="210933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Ressources d’eau&#10;&#10;Description générée automatiquement">
            <a:extLst>
              <a:ext uri="{FF2B5EF4-FFF2-40B4-BE49-F238E27FC236}">
                <a16:creationId xmlns:a16="http://schemas.microsoft.com/office/drawing/2014/main" id="{CBA14E65-42F5-1519-2287-A7108B96B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646" y="252486"/>
            <a:ext cx="884421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88EC75-2CF4-F70A-442D-3D8CBD7E08EC}"/>
              </a:ext>
            </a:extLst>
          </p:cNvPr>
          <p:cNvSpPr txBox="1"/>
          <p:nvPr/>
        </p:nvSpPr>
        <p:spPr>
          <a:xfrm>
            <a:off x="4885508" y="6149324"/>
            <a:ext cx="867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 –Le palais</a:t>
            </a:r>
          </a:p>
        </p:txBody>
      </p:sp>
    </p:spTree>
    <p:extLst>
      <p:ext uri="{BB962C8B-B14F-4D97-AF65-F5344CB8AC3E}">
        <p14:creationId xmlns:p14="http://schemas.microsoft.com/office/powerpoint/2010/main" val="56654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287B80E0-0112-9404-6677-0BA5BE9DA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189" y="227998"/>
            <a:ext cx="873762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37F8F1-78A2-4E58-BC5E-D73FD606303D}"/>
              </a:ext>
            </a:extLst>
          </p:cNvPr>
          <p:cNvSpPr txBox="1"/>
          <p:nvPr/>
        </p:nvSpPr>
        <p:spPr>
          <a:xfrm>
            <a:off x="4663441" y="5969726"/>
            <a:ext cx="900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 –Le Palais</a:t>
            </a:r>
          </a:p>
        </p:txBody>
      </p:sp>
    </p:spTree>
    <p:extLst>
      <p:ext uri="{BB962C8B-B14F-4D97-AF65-F5344CB8AC3E}">
        <p14:creationId xmlns:p14="http://schemas.microsoft.com/office/powerpoint/2010/main" val="88530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ciel&#10;&#10;Description générée automatiquement">
            <a:extLst>
              <a:ext uri="{FF2B5EF4-FFF2-40B4-BE49-F238E27FC236}">
                <a16:creationId xmlns:a16="http://schemas.microsoft.com/office/drawing/2014/main" id="{3D01BD4D-19D3-1601-A63B-EA1BC50C7B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997" y="369000"/>
            <a:ext cx="1037000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46E620-2906-0F4A-06A2-84E7BBDF5797}"/>
              </a:ext>
            </a:extLst>
          </p:cNvPr>
          <p:cNvSpPr txBox="1"/>
          <p:nvPr/>
        </p:nvSpPr>
        <p:spPr>
          <a:xfrm>
            <a:off x="4504783" y="6083439"/>
            <a:ext cx="8125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Port- De Sauzon</a:t>
            </a:r>
          </a:p>
        </p:txBody>
      </p:sp>
    </p:spTree>
    <p:extLst>
      <p:ext uri="{BB962C8B-B14F-4D97-AF65-F5344CB8AC3E}">
        <p14:creationId xmlns:p14="http://schemas.microsoft.com/office/powerpoint/2010/main" val="229863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1424E930-DD7E-2D5D-7EBA-CD52FCF9DD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498" y="369000"/>
            <a:ext cx="827900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0FFC00-72F2-4B33-40B3-8F5D82C7C99E}"/>
              </a:ext>
            </a:extLst>
          </p:cNvPr>
          <p:cNvSpPr txBox="1"/>
          <p:nvPr/>
        </p:nvSpPr>
        <p:spPr>
          <a:xfrm>
            <a:off x="4180114" y="6027335"/>
            <a:ext cx="7184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Phare –De-Sauzon – Le port -</a:t>
            </a:r>
          </a:p>
        </p:txBody>
      </p:sp>
    </p:spTree>
    <p:extLst>
      <p:ext uri="{BB962C8B-B14F-4D97-AF65-F5344CB8AC3E}">
        <p14:creationId xmlns:p14="http://schemas.microsoft.com/office/powerpoint/2010/main" val="80814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au, plein air, capture d’écran&#10;&#10;Description générée automatiquement">
            <a:extLst>
              <a:ext uri="{FF2B5EF4-FFF2-40B4-BE49-F238E27FC236}">
                <a16:creationId xmlns:a16="http://schemas.microsoft.com/office/drawing/2014/main" id="{E69FB451-30A5-5D90-DB1B-5F8AF13EB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215" y="369000"/>
            <a:ext cx="863357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5609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transport, ciel&#10;&#10;Description générée automatiquement">
            <a:extLst>
              <a:ext uri="{FF2B5EF4-FFF2-40B4-BE49-F238E27FC236}">
                <a16:creationId xmlns:a16="http://schemas.microsoft.com/office/drawing/2014/main" id="{8301640B-EF07-1694-837D-203684235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156772"/>
            <a:ext cx="10692000" cy="61097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8E860C5-9DF5-E48A-3AD9-32B703ECF049}"/>
              </a:ext>
            </a:extLst>
          </p:cNvPr>
          <p:cNvSpPr txBox="1"/>
          <p:nvPr/>
        </p:nvSpPr>
        <p:spPr>
          <a:xfrm>
            <a:off x="3696789" y="5946064"/>
            <a:ext cx="8177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Quiberon – Bateau –Pour –</a:t>
            </a:r>
            <a:r>
              <a:rPr lang="fr-FR" sz="2400" b="1" dirty="0" err="1"/>
              <a:t>Belle-ile</a:t>
            </a:r>
            <a:r>
              <a:rPr lang="fr-FR" sz="2400" b="1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05942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19E309AB-824D-2E3A-3278-70E0BC0CE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235131"/>
            <a:ext cx="10944000" cy="615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486C4C-696B-257C-EA08-9DC11C42DA5D}"/>
              </a:ext>
            </a:extLst>
          </p:cNvPr>
          <p:cNvSpPr txBox="1"/>
          <p:nvPr/>
        </p:nvSpPr>
        <p:spPr>
          <a:xfrm>
            <a:off x="4036422" y="6021441"/>
            <a:ext cx="901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Aiguille-Port-Coton- Belle-Ile -</a:t>
            </a:r>
          </a:p>
        </p:txBody>
      </p:sp>
    </p:spTree>
    <p:extLst>
      <p:ext uri="{BB962C8B-B14F-4D97-AF65-F5344CB8AC3E}">
        <p14:creationId xmlns:p14="http://schemas.microsoft.com/office/powerpoint/2010/main" val="182162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forteresse&#10;&#10;Description générée automatiquement">
            <a:extLst>
              <a:ext uri="{FF2B5EF4-FFF2-40B4-BE49-F238E27FC236}">
                <a16:creationId xmlns:a16="http://schemas.microsoft.com/office/drawing/2014/main" id="{13D47B8B-577B-2A68-C95E-A24B83A26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857975"/>
            <a:ext cx="11196000" cy="49449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09429-E358-4931-E02D-5E105E0F0DFD}"/>
              </a:ext>
            </a:extLst>
          </p:cNvPr>
          <p:cNvSpPr txBox="1"/>
          <p:nvPr/>
        </p:nvSpPr>
        <p:spPr>
          <a:xfrm>
            <a:off x="4624251" y="580287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 - Vauban</a:t>
            </a:r>
          </a:p>
        </p:txBody>
      </p:sp>
    </p:spTree>
    <p:extLst>
      <p:ext uri="{BB962C8B-B14F-4D97-AF65-F5344CB8AC3E}">
        <p14:creationId xmlns:p14="http://schemas.microsoft.com/office/powerpoint/2010/main" val="3675000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ciel&#10;&#10;Description générée automatiquement">
            <a:extLst>
              <a:ext uri="{FF2B5EF4-FFF2-40B4-BE49-F238E27FC236}">
                <a16:creationId xmlns:a16="http://schemas.microsoft.com/office/drawing/2014/main" id="{CF114A53-ACDA-DE7F-B5B7-8EE0BAF88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30" y="263545"/>
            <a:ext cx="918574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49EB1-4523-9ABC-F79B-2C1F3BFF8F79}"/>
              </a:ext>
            </a:extLst>
          </p:cNvPr>
          <p:cNvSpPr txBox="1"/>
          <p:nvPr/>
        </p:nvSpPr>
        <p:spPr>
          <a:xfrm>
            <a:off x="4023360" y="6187602"/>
            <a:ext cx="768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 –Fontaine-Vauban</a:t>
            </a:r>
          </a:p>
        </p:txBody>
      </p:sp>
    </p:spTree>
    <p:extLst>
      <p:ext uri="{BB962C8B-B14F-4D97-AF65-F5344CB8AC3E}">
        <p14:creationId xmlns:p14="http://schemas.microsoft.com/office/powerpoint/2010/main" val="168587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plante d’intérieur, mur&#10;&#10;Description générée automatiquement">
            <a:extLst>
              <a:ext uri="{FF2B5EF4-FFF2-40B4-BE49-F238E27FC236}">
                <a16:creationId xmlns:a16="http://schemas.microsoft.com/office/drawing/2014/main" id="{EC291F70-AC87-7257-3722-3306E8125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7998" y="174497"/>
            <a:ext cx="82560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C1B1E-AAC6-CEFC-5E85-2C955644AA20}"/>
              </a:ext>
            </a:extLst>
          </p:cNvPr>
          <p:cNvSpPr txBox="1"/>
          <p:nvPr/>
        </p:nvSpPr>
        <p:spPr>
          <a:xfrm>
            <a:off x="2185851" y="6308598"/>
            <a:ext cx="10006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Belle-Ile-En –Mer –Refuge-De Sarah-Bernhardt –Intérieur-</a:t>
            </a:r>
          </a:p>
        </p:txBody>
      </p:sp>
    </p:spTree>
    <p:extLst>
      <p:ext uri="{BB962C8B-B14F-4D97-AF65-F5344CB8AC3E}">
        <p14:creationId xmlns:p14="http://schemas.microsoft.com/office/powerpoint/2010/main" val="280070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8BDE152A-AFE0-7A0F-BF8B-9F9930D242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2DBD8-640A-EE04-35FF-EDC0857915AB}"/>
              </a:ext>
            </a:extLst>
          </p:cNvPr>
          <p:cNvSpPr txBox="1"/>
          <p:nvPr/>
        </p:nvSpPr>
        <p:spPr>
          <a:xfrm>
            <a:off x="2847703" y="6232942"/>
            <a:ext cx="8482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Espace –Sarah –Bernhardt- muséographique</a:t>
            </a:r>
          </a:p>
        </p:txBody>
      </p:sp>
    </p:spTree>
    <p:extLst>
      <p:ext uri="{BB962C8B-B14F-4D97-AF65-F5344CB8AC3E}">
        <p14:creationId xmlns:p14="http://schemas.microsoft.com/office/powerpoint/2010/main" val="1405511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&#10;&#10;Description générée automatiquement">
            <a:extLst>
              <a:ext uri="{FF2B5EF4-FFF2-40B4-BE49-F238E27FC236}">
                <a16:creationId xmlns:a16="http://schemas.microsoft.com/office/drawing/2014/main" id="{072C334C-E457-1C0A-617B-E9AC7BFC3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182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8DE0D-3AC9-15E5-C0FB-FA0582CEF8B4}"/>
              </a:ext>
            </a:extLst>
          </p:cNvPr>
          <p:cNvSpPr txBox="1"/>
          <p:nvPr/>
        </p:nvSpPr>
        <p:spPr>
          <a:xfrm>
            <a:off x="3749040" y="6258167"/>
            <a:ext cx="830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Plan-Relief-De –Belle-Ile-En -Mer</a:t>
            </a:r>
          </a:p>
        </p:txBody>
      </p:sp>
    </p:spTree>
    <p:extLst>
      <p:ext uri="{BB962C8B-B14F-4D97-AF65-F5344CB8AC3E}">
        <p14:creationId xmlns:p14="http://schemas.microsoft.com/office/powerpoint/2010/main" val="351245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51659BBA-4FAB-C5E3-18AC-31FB42406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299" y="175606"/>
            <a:ext cx="915140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D0418-E039-6B5B-D03D-499ABB224528}"/>
              </a:ext>
            </a:extLst>
          </p:cNvPr>
          <p:cNvSpPr txBox="1"/>
          <p:nvPr/>
        </p:nvSpPr>
        <p:spPr>
          <a:xfrm>
            <a:off x="4846320" y="5955971"/>
            <a:ext cx="8177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Belle-Ile-En-Mer</a:t>
            </a:r>
          </a:p>
        </p:txBody>
      </p:sp>
    </p:spTree>
    <p:extLst>
      <p:ext uri="{BB962C8B-B14F-4D97-AF65-F5344CB8AC3E}">
        <p14:creationId xmlns:p14="http://schemas.microsoft.com/office/powerpoint/2010/main" val="136554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ive&#10;&#10;Description générée automatiquement">
            <a:extLst>
              <a:ext uri="{FF2B5EF4-FFF2-40B4-BE49-F238E27FC236}">
                <a16:creationId xmlns:a16="http://schemas.microsoft.com/office/drawing/2014/main" id="{0A408EEC-3733-1E99-B60E-70639955C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176349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49C13EB-BBAD-3F84-4660-06029F71ECE8}"/>
              </a:ext>
            </a:extLst>
          </p:cNvPr>
          <p:cNvSpPr txBox="1"/>
          <p:nvPr/>
        </p:nvSpPr>
        <p:spPr>
          <a:xfrm>
            <a:off x="3618410" y="5947950"/>
            <a:ext cx="9091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–Du- </a:t>
            </a:r>
            <a:r>
              <a:rPr lang="fr-FR" sz="2400" b="1" dirty="0" err="1"/>
              <a:t>Castoul</a:t>
            </a:r>
            <a:r>
              <a:rPr lang="fr-FR" sz="2400" b="1" dirty="0"/>
              <a:t> -Belle-Ile-En -Mer</a:t>
            </a:r>
          </a:p>
        </p:txBody>
      </p:sp>
    </p:spTree>
    <p:extLst>
      <p:ext uri="{BB962C8B-B14F-4D97-AF65-F5344CB8AC3E}">
        <p14:creationId xmlns:p14="http://schemas.microsoft.com/office/powerpoint/2010/main" val="8567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7E03FDC1-9484-57E2-EF8D-0571E5B600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418" y="156763"/>
            <a:ext cx="8673163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981B49-9811-E01D-6F12-F79F6EE64973}"/>
              </a:ext>
            </a:extLst>
          </p:cNvPr>
          <p:cNvSpPr txBox="1"/>
          <p:nvPr/>
        </p:nvSpPr>
        <p:spPr>
          <a:xfrm>
            <a:off x="3265715" y="5925069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 – De plaisance –Belle-Ile-En -Mer</a:t>
            </a:r>
          </a:p>
        </p:txBody>
      </p:sp>
    </p:spTree>
    <p:extLst>
      <p:ext uri="{BB962C8B-B14F-4D97-AF65-F5344CB8AC3E}">
        <p14:creationId xmlns:p14="http://schemas.microsoft.com/office/powerpoint/2010/main" val="358779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78E09318-E0D4-40D1-0158-7D17446D2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29" y="227344"/>
            <a:ext cx="918574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4B9DAC-0513-029B-4A04-34A280A4CAE3}"/>
              </a:ext>
            </a:extLst>
          </p:cNvPr>
          <p:cNvSpPr txBox="1"/>
          <p:nvPr/>
        </p:nvSpPr>
        <p:spPr>
          <a:xfrm>
            <a:off x="4754880" y="5760720"/>
            <a:ext cx="8477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Locmaria-Fontaine</a:t>
            </a:r>
          </a:p>
        </p:txBody>
      </p:sp>
    </p:spTree>
    <p:extLst>
      <p:ext uri="{BB962C8B-B14F-4D97-AF65-F5344CB8AC3E}">
        <p14:creationId xmlns:p14="http://schemas.microsoft.com/office/powerpoint/2010/main" val="30486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nuage&#10;&#10;Description générée automatiquement">
            <a:extLst>
              <a:ext uri="{FF2B5EF4-FFF2-40B4-BE49-F238E27FC236}">
                <a16:creationId xmlns:a16="http://schemas.microsoft.com/office/drawing/2014/main" id="{D8B28F16-C230-115D-0D0E-C564120AB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152AE0-F367-FFF6-D3D0-F1521D306AE1}"/>
              </a:ext>
            </a:extLst>
          </p:cNvPr>
          <p:cNvSpPr txBox="1"/>
          <p:nvPr/>
        </p:nvSpPr>
        <p:spPr>
          <a:xfrm>
            <a:off x="4558937" y="6207335"/>
            <a:ext cx="414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Phare-Du-</a:t>
            </a:r>
            <a:r>
              <a:rPr lang="fr-FR" sz="2400" b="1" dirty="0" err="1">
                <a:solidFill>
                  <a:schemeClr val="bg1"/>
                </a:solidFill>
              </a:rPr>
              <a:t>Goulphar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36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A9F744F4-1C5F-F638-9F2F-5605BC944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60" y="189000"/>
            <a:ext cx="973947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1396E0-8287-40F0-3C94-9642464844E2}"/>
              </a:ext>
            </a:extLst>
          </p:cNvPr>
          <p:cNvSpPr txBox="1"/>
          <p:nvPr/>
        </p:nvSpPr>
        <p:spPr>
          <a:xfrm>
            <a:off x="2677886" y="6178731"/>
            <a:ext cx="86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Belle-Ile-En- Mer – Refuge de Sarah – Bernhardt -</a:t>
            </a:r>
          </a:p>
        </p:txBody>
      </p:sp>
    </p:spTree>
    <p:extLst>
      <p:ext uri="{BB962C8B-B14F-4D97-AF65-F5344CB8AC3E}">
        <p14:creationId xmlns:p14="http://schemas.microsoft.com/office/powerpoint/2010/main" val="89330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239A280A-F67A-ADD8-806B-666178A00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195" y="238666"/>
            <a:ext cx="7274893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6450F1-99A6-7E02-0C31-291B6EDD1520}"/>
              </a:ext>
            </a:extLst>
          </p:cNvPr>
          <p:cNvSpPr txBox="1"/>
          <p:nvPr/>
        </p:nvSpPr>
        <p:spPr>
          <a:xfrm>
            <a:off x="3278777" y="6127833"/>
            <a:ext cx="752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Belle-Ile- En-Mer –L’Assomption-Locmaria -</a:t>
            </a:r>
          </a:p>
        </p:txBody>
      </p:sp>
    </p:spTree>
    <p:extLst>
      <p:ext uri="{BB962C8B-B14F-4D97-AF65-F5344CB8AC3E}">
        <p14:creationId xmlns:p14="http://schemas.microsoft.com/office/powerpoint/2010/main" val="321182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hare, avion&#10;&#10;Description générée automatiquement">
            <a:extLst>
              <a:ext uri="{FF2B5EF4-FFF2-40B4-BE49-F238E27FC236}">
                <a16:creationId xmlns:a16="http://schemas.microsoft.com/office/drawing/2014/main" id="{A8663EE2-6686-8616-408B-AE52E09BB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13E13D-6F7D-23FA-0867-C208C6B90E9E}"/>
              </a:ext>
            </a:extLst>
          </p:cNvPr>
          <p:cNvSpPr txBox="1"/>
          <p:nvPr/>
        </p:nvSpPr>
        <p:spPr>
          <a:xfrm>
            <a:off x="4924697" y="6215105"/>
            <a:ext cx="6096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Le-Grand-Phare-</a:t>
            </a:r>
          </a:p>
        </p:txBody>
      </p:sp>
    </p:spTree>
    <p:extLst>
      <p:ext uri="{BB962C8B-B14F-4D97-AF65-F5344CB8AC3E}">
        <p14:creationId xmlns:p14="http://schemas.microsoft.com/office/powerpoint/2010/main" val="88097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uage, nature, plein air&#10;&#10;Description générée automatiquement">
            <a:extLst>
              <a:ext uri="{FF2B5EF4-FFF2-40B4-BE49-F238E27FC236}">
                <a16:creationId xmlns:a16="http://schemas.microsoft.com/office/drawing/2014/main" id="{7B58231F-D291-FB70-2E27-4F12BA5703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1" y="182880"/>
            <a:ext cx="94452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731CCE-9C0E-3C85-9FA3-B2A9995528FE}"/>
              </a:ext>
            </a:extLst>
          </p:cNvPr>
          <p:cNvSpPr txBox="1"/>
          <p:nvPr/>
        </p:nvSpPr>
        <p:spPr>
          <a:xfrm>
            <a:off x="4167052" y="6029979"/>
            <a:ext cx="9196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aiguilles – Au -Coucher</a:t>
            </a:r>
          </a:p>
        </p:txBody>
      </p:sp>
    </p:spTree>
    <p:extLst>
      <p:ext uri="{BB962C8B-B14F-4D97-AF65-F5344CB8AC3E}">
        <p14:creationId xmlns:p14="http://schemas.microsoft.com/office/powerpoint/2010/main" val="392907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Description générée automatiquement">
            <a:extLst>
              <a:ext uri="{FF2B5EF4-FFF2-40B4-BE49-F238E27FC236}">
                <a16:creationId xmlns:a16="http://schemas.microsoft.com/office/drawing/2014/main" id="{92714116-1D2F-7366-D3E0-DD0A4A60C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0574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79A07-609E-A40D-0FEA-4CA6785444C5}"/>
              </a:ext>
            </a:extLst>
          </p:cNvPr>
          <p:cNvSpPr txBox="1"/>
          <p:nvPr/>
        </p:nvSpPr>
        <p:spPr>
          <a:xfrm>
            <a:off x="3461657" y="5864075"/>
            <a:ext cx="923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Place-De Notre-Dame  -Locmaria</a:t>
            </a:r>
          </a:p>
        </p:txBody>
      </p:sp>
    </p:spTree>
    <p:extLst>
      <p:ext uri="{BB962C8B-B14F-4D97-AF65-F5344CB8AC3E}">
        <p14:creationId xmlns:p14="http://schemas.microsoft.com/office/powerpoint/2010/main" val="91605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ciel, plein air&#10;&#10;Description générée automatiquement">
            <a:extLst>
              <a:ext uri="{FF2B5EF4-FFF2-40B4-BE49-F238E27FC236}">
                <a16:creationId xmlns:a16="http://schemas.microsoft.com/office/drawing/2014/main" id="{3E3C988F-E465-453E-A774-4B59B43D1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623" y="279000"/>
            <a:ext cx="9302754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3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8B4A32B0-FDF8-B571-74A0-AB30E974E4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166371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A64EE-CDF3-6018-4A03-8983BF2794F6}"/>
              </a:ext>
            </a:extLst>
          </p:cNvPr>
          <p:cNvSpPr txBox="1"/>
          <p:nvPr/>
        </p:nvSpPr>
        <p:spPr>
          <a:xfrm>
            <a:off x="4702629" y="6004706"/>
            <a:ext cx="7837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La-Pointe</a:t>
            </a:r>
            <a:r>
              <a:rPr lang="fr-FR" sz="2400" b="1" dirty="0"/>
              <a:t> -Poulain</a:t>
            </a:r>
          </a:p>
        </p:txBody>
      </p:sp>
    </p:spTree>
    <p:extLst>
      <p:ext uri="{BB962C8B-B14F-4D97-AF65-F5344CB8AC3E}">
        <p14:creationId xmlns:p14="http://schemas.microsoft.com/office/powerpoint/2010/main" val="103087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A598933-30DC-6E7C-589E-44BC5A3FA66B}"/>
              </a:ext>
            </a:extLst>
          </p:cNvPr>
          <p:cNvSpPr txBox="1"/>
          <p:nvPr/>
        </p:nvSpPr>
        <p:spPr>
          <a:xfrm>
            <a:off x="2116183" y="470264"/>
            <a:ext cx="11364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Belle-Ile-En- Mer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F2FDC5F-2E56-3315-D900-A3249A78510F}"/>
              </a:ext>
            </a:extLst>
          </p:cNvPr>
          <p:cNvSpPr txBox="1"/>
          <p:nvPr/>
        </p:nvSpPr>
        <p:spPr>
          <a:xfrm>
            <a:off x="2788919" y="1217899"/>
            <a:ext cx="10855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A655D1E-3526-1376-BA1F-FEC1954FD3B6}"/>
              </a:ext>
            </a:extLst>
          </p:cNvPr>
          <p:cNvSpPr txBox="1"/>
          <p:nvPr/>
        </p:nvSpPr>
        <p:spPr>
          <a:xfrm>
            <a:off x="3944983" y="1965534"/>
            <a:ext cx="8543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D109187-DC1F-7A63-CDE9-8D81E1278A85}"/>
              </a:ext>
            </a:extLst>
          </p:cNvPr>
          <p:cNvSpPr txBox="1"/>
          <p:nvPr/>
        </p:nvSpPr>
        <p:spPr>
          <a:xfrm>
            <a:off x="3376749" y="2713169"/>
            <a:ext cx="10267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2D7F57B-1C78-3FB6-FBC2-3FA98C994923}"/>
              </a:ext>
            </a:extLst>
          </p:cNvPr>
          <p:cNvSpPr txBox="1"/>
          <p:nvPr/>
        </p:nvSpPr>
        <p:spPr>
          <a:xfrm>
            <a:off x="5512525" y="3460804"/>
            <a:ext cx="7249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1217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286</Words>
  <Application>Microsoft Office PowerPoint</Application>
  <PresentationFormat>Grand écran</PresentationFormat>
  <Paragraphs>36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2024-05-21T09:41:49Z</dcterms:created>
  <dcterms:modified xsi:type="dcterms:W3CDTF">2024-05-21T13:10:09Z</dcterms:modified>
</cp:coreProperties>
</file>