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64" r:id="rId2"/>
    <p:sldId id="273" r:id="rId3"/>
    <p:sldId id="265" r:id="rId4"/>
    <p:sldId id="278" r:id="rId5"/>
    <p:sldId id="257" r:id="rId6"/>
    <p:sldId id="261" r:id="rId7"/>
    <p:sldId id="262" r:id="rId8"/>
    <p:sldId id="272" r:id="rId9"/>
    <p:sldId id="263" r:id="rId10"/>
    <p:sldId id="267" r:id="rId11"/>
    <p:sldId id="276" r:id="rId12"/>
    <p:sldId id="274" r:id="rId13"/>
    <p:sldId id="277" r:id="rId14"/>
    <p:sldId id="268" r:id="rId15"/>
    <p:sldId id="270" r:id="rId16"/>
    <p:sldId id="275" r:id="rId17"/>
    <p:sldId id="260" r:id="rId18"/>
    <p:sldId id="259" r:id="rId19"/>
    <p:sldId id="258" r:id="rId20"/>
    <p:sldId id="256" r:id="rId21"/>
    <p:sldId id="271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>
      <p:cViewPr varScale="1">
        <p:scale>
          <a:sx n="89" d="100"/>
          <a:sy n="89" d="100"/>
        </p:scale>
        <p:origin x="3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B09C83-2533-46CF-9054-6E24ED7C0FA5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68FC21-BF09-4913-8F65-CFD7B1EB49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8130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68FC21-BF09-4913-8F65-CFD7B1EB494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126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4FEB9F-3867-0D64-4F3C-DF70CE0F00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E7DF784-2DC7-9750-A35B-BFF8D84124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723FD8-8FFD-142F-9D11-BB909ACE67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0075EA-9A3C-A812-24E1-7CC9CBEB4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C0F8ADF-3779-A34A-D2F8-E61CFBD3C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5041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E3450-F69E-6303-34BB-C834C9370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833A17B-A0A9-5D7D-06BB-5AB0438A81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D68766-5D08-529B-A5AB-75E2B2973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AF1107-9632-D05E-FC93-5519CF28D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BE12E34-80F4-797F-5AAF-E4FB17D38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8989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9C6728-EAD8-38FB-37F5-3254800DB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F6372F-FA6E-9826-357F-0F582642C1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EEC32C-5809-D9FB-F177-80CB59E2C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607EB1-CCE4-821E-FB22-1A81B5EFF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A7AE1D-44EA-0C46-3CBD-92C3BF0A2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56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B721F9-9A69-ECC2-C3DC-3BB0AC29E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2F21FD-39E7-C855-8968-5D7545C4F9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5BBFE85-5384-7F29-25E8-DE420ED6E6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A0A54F-8B8D-D458-2799-6EB74DF84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9DA821-E7F5-E98A-3760-B073FF975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1B26BF-31C2-9020-7E3E-56A201C00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58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6A330E9-AD71-9307-FAB2-2F0736AAE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E643900-7AF8-A1C5-320D-8908C92AC5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5A1868C-6877-715D-C4CA-D66856F326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BC0F6DF-ABA6-0606-BC69-5CA167125A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64A77A6-6202-9112-E136-8B0EAD7D4B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371C93B-FBE6-AB26-1C6C-720DCC592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851F268-FA5A-B1E0-7C2C-570A5BD46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65F4383-32C0-7A61-F688-6ADB500634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43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D823F-243E-AF77-AEE7-A483256EA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E88EFAC-3EC3-5635-023A-30397CFA3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4BDF194-C87A-257B-E2DA-736A74EFB9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B606A5-832C-56C3-1CBF-072767EA8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95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2F7B734-F890-C30A-7E93-DEB215996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FA830E8-6037-947C-9CC2-E380CC3F6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049A27A-3C1A-A756-5A09-655B0F15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5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D97D4-BF4B-FA47-19FF-EC6923200A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4B2B1F-D137-CFF4-6B7E-43175F7740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72C337-2204-81F8-8BD4-21AAA17B8B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AE7787-39F3-47B3-17EA-0EE05AE391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7E9E8B3-D35E-ABF5-6E71-CB3F8D46A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425379-45FC-1EFA-BFEE-04D3670AB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486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BD488F-209B-ABA9-BB60-645895E79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615B055-8A5F-EABC-274F-2BA5E278B3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774EFCF-9C40-D545-5746-C5FAF77F3D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A1BF797-B173-9A74-C209-6BB9D423C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E10AA9D-D88A-F299-B084-863F70D4AE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9E1BC9-9E1D-4655-0190-0F1ABC17B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590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261184-5F92-8C64-DBFC-DA49822D5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DA21CE5-BB11-11D2-DC87-173C789709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4C9EA9-BB4D-E7ED-0A85-124B324DFA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143B83-D731-8D58-0DA9-B171D188C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A87C08-B068-E058-F9FF-D6671A138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469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67513E0-EB73-016A-BBDB-D4ACD76F3B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FE4E655-E5C2-9821-3627-28808CD870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06BE04-6666-63FE-44E5-51E28A89E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331E81-A167-7DAC-8BE8-1BD3878A9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408E052-D322-2977-CCF6-A42AC12CF9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455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38DBBA4-9E21-1C15-4BD6-9AB124A15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D5FEDA3-39C5-2436-2D9B-5484E82356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2FAFD4E-2121-0617-7346-DBF164299D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1B739-4115-4E36-8366-DC10C44DE47B}" type="datetimeFigureOut">
              <a:rPr lang="fr-FR" smtClean="0"/>
              <a:t>22/05/2024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AF7A81-D6ED-2954-5EFF-022DB5D8D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CD67A4-EB0E-B2FD-7103-4E2BC9EAA2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3E834E-76E6-4FD0-A630-C3510540B98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978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7431F3-4A33-4DCA-E048-B8E27BAF6B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138" y="1075629"/>
            <a:ext cx="8058150" cy="53721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538888-7381-4104-C15A-C6EA50BF94D5}"/>
              </a:ext>
            </a:extLst>
          </p:cNvPr>
          <p:cNvSpPr txBox="1"/>
          <p:nvPr/>
        </p:nvSpPr>
        <p:spPr>
          <a:xfrm>
            <a:off x="3132945" y="5742990"/>
            <a:ext cx="6340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>
                <a:solidFill>
                  <a:schemeClr val="bg1"/>
                </a:solidFill>
              </a:rPr>
              <a:t>Rencontres secrètes dans les jardins du Château de Versailles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E868D6-2C35-7170-B508-CDF09418C94E}"/>
              </a:ext>
            </a:extLst>
          </p:cNvPr>
          <p:cNvSpPr/>
          <p:nvPr/>
        </p:nvSpPr>
        <p:spPr>
          <a:xfrm>
            <a:off x="1688138" y="-627985"/>
            <a:ext cx="805815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fr-FR" sz="5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Marie-Antoinette et </a:t>
            </a:r>
          </a:p>
          <a:p>
            <a:pPr algn="ctr"/>
            <a:r>
              <a:rPr lang="fr-FR" sz="5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le Comte FERSEN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8707FEB-5038-6BDE-63E0-EB9DEB9D0B7B}"/>
              </a:ext>
            </a:extLst>
          </p:cNvPr>
          <p:cNvSpPr txBox="1"/>
          <p:nvPr/>
        </p:nvSpPr>
        <p:spPr>
          <a:xfrm>
            <a:off x="6220918" y="1753849"/>
            <a:ext cx="3870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AMOUR HISTORIQUE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05DD890-6467-5AEA-A320-752E24BD8CE5}"/>
              </a:ext>
            </a:extLst>
          </p:cNvPr>
          <p:cNvSpPr txBox="1"/>
          <p:nvPr/>
        </p:nvSpPr>
        <p:spPr>
          <a:xfrm>
            <a:off x="9746288" y="4642487"/>
            <a:ext cx="278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Cliquez Droit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Pour Avancer </a:t>
            </a:r>
          </a:p>
          <a:p>
            <a:r>
              <a:rPr lang="fr-FR" sz="3200" b="1" dirty="0">
                <a:solidFill>
                  <a:schemeClr val="bg1"/>
                </a:solidFill>
              </a:rPr>
              <a:t>  Merci </a:t>
            </a:r>
          </a:p>
        </p:txBody>
      </p:sp>
    </p:spTree>
    <p:extLst>
      <p:ext uri="{BB962C8B-B14F-4D97-AF65-F5344CB8AC3E}">
        <p14:creationId xmlns:p14="http://schemas.microsoft.com/office/powerpoint/2010/main" val="296120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  <p:sndAc>
          <p:stSnd>
            <p:snd r:embed="rId2" name="Lully - Fanfare pour le Carrousel Royal.wav"/>
          </p:stSnd>
        </p:sndAc>
      </p:transition>
    </mc:Choice>
    <mc:Fallback>
      <p:transition spd="slow">
        <p:fade/>
        <p:sndAc>
          <p:stSnd>
            <p:snd r:embed="rId2" name="Lully - Fanfare pour le Carrousel Roya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D5C7A5A-8D92-A957-8EBF-EDD87DA29C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33932" y="278606"/>
            <a:ext cx="4749568" cy="6300787"/>
          </a:xfrm>
          <a:prstGeom prst="rect">
            <a:avLst/>
          </a:prstGeom>
          <a:ln w="254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F79ACD-A7BD-A01B-2A67-A537859AEAE8}"/>
              </a:ext>
            </a:extLst>
          </p:cNvPr>
          <p:cNvSpPr txBox="1"/>
          <p:nvPr/>
        </p:nvSpPr>
        <p:spPr>
          <a:xfrm>
            <a:off x="1089855" y="5556404"/>
            <a:ext cx="40576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Marie-Antoinette d’Autriche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Reine de France     portrait 1769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9B3B8BD-CB3F-1D4B-E545-ABB1DC47C981}"/>
              </a:ext>
            </a:extLst>
          </p:cNvPr>
          <p:cNvSpPr txBox="1"/>
          <p:nvPr/>
        </p:nvSpPr>
        <p:spPr>
          <a:xfrm>
            <a:off x="1089855" y="539646"/>
            <a:ext cx="4572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 – ANTOINETTE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Née en 1755 à Vienne (Autriche)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Archiduchesse – Princesse Impériale et Royale de Hongrie et, de Bohème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Dauphine de France après son mariage avec le futur Louis XIV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Reine de France et de Navarre 1774 à 1791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Emprisonnée après une fuite avortée à Varennes, lors de la Révolution, prison des Tuileries 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décède guillotinée en 1793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4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C34C44-1AAF-73AC-8FAC-57D84E3385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962" y="280987"/>
            <a:ext cx="6296025" cy="6296025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FFBA80-6AEE-D41C-C254-3DC837FAF0D2}"/>
              </a:ext>
            </a:extLst>
          </p:cNvPr>
          <p:cNvSpPr txBox="1"/>
          <p:nvPr/>
        </p:nvSpPr>
        <p:spPr>
          <a:xfrm>
            <a:off x="7553460" y="6207680"/>
            <a:ext cx="3971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Hans-Axel FERSEN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F34562B-0B21-5940-95D0-1792F7BBE00B}"/>
              </a:ext>
            </a:extLst>
          </p:cNvPr>
          <p:cNvSpPr txBox="1"/>
          <p:nvPr/>
        </p:nvSpPr>
        <p:spPr>
          <a:xfrm>
            <a:off x="7452880" y="267592"/>
            <a:ext cx="463672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Axel – VON FERSEN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ou Hans-Axel de FERSEN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Comte Suédois 1755 – 1810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 le grand favori de la Reine Marie-Antoinette, avec une correspondance secrète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Devenu Maréchal du Royaume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Aide de Camp  de Rochambeau lors de la Guerre d’Indépendance Américaine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Diplomate, homme d’Etat et Officier militaire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Fils d’un maréchal et, d’une Comtesse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Polyglotte, parlant Français – Allemand, Anglais et Italien</a:t>
            </a:r>
          </a:p>
        </p:txBody>
      </p:sp>
    </p:spTree>
    <p:extLst>
      <p:ext uri="{BB962C8B-B14F-4D97-AF65-F5344CB8AC3E}">
        <p14:creationId xmlns:p14="http://schemas.microsoft.com/office/powerpoint/2010/main" val="649547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3008EB-D5D3-6AEB-37D0-5DFC6FE3E5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1288" y="863027"/>
            <a:ext cx="7674407" cy="5029496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F272F8-96AA-B5D4-8A5D-CAA3EB60C2DF}"/>
              </a:ext>
            </a:extLst>
          </p:cNvPr>
          <p:cNvSpPr txBox="1"/>
          <p:nvPr/>
        </p:nvSpPr>
        <p:spPr>
          <a:xfrm>
            <a:off x="4968169" y="5964079"/>
            <a:ext cx="69008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Bal masqué de l’Opéra pour le Carnaval de PARIS  1774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C012BF73-10AA-E5C9-0F97-18F3DD0A9710}"/>
              </a:ext>
            </a:extLst>
          </p:cNvPr>
          <p:cNvSpPr txBox="1"/>
          <p:nvPr/>
        </p:nvSpPr>
        <p:spPr>
          <a:xfrm>
            <a:off x="208296" y="1354089"/>
            <a:ext cx="352268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1774, lors du Bal de l’Opéra organisé pour le Carnaval de PARIS.</a:t>
            </a:r>
            <a:b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FERSEN, jeune Comte Suédois discute et, échange longuement avec une jeune femme masquée dont il découvrira plus tard l’identité c’est Marie-Antoinette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Dauphine et, future Reine de France.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Elle a 18ans , lui 19ans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516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D3A6029-1EE0-1A32-259B-C066ACC99A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7148" y="259113"/>
            <a:ext cx="4844144" cy="6339773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0BCE81-0BEF-EBC0-3869-75E75C1E138D}"/>
              </a:ext>
            </a:extLst>
          </p:cNvPr>
          <p:cNvSpPr txBox="1"/>
          <p:nvPr/>
        </p:nvSpPr>
        <p:spPr>
          <a:xfrm>
            <a:off x="6454351" y="5583223"/>
            <a:ext cx="4844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Marie-Antoinette</a:t>
            </a:r>
            <a:r>
              <a:rPr lang="fr-FR" sz="2000" i="1" dirty="0">
                <a:solidFill>
                  <a:srgbClr val="FFFF00"/>
                </a:solidFill>
              </a:rPr>
              <a:t> et, ses enfants.</a:t>
            </a:r>
          </a:p>
          <a:p>
            <a:endParaRPr lang="fr-FR" sz="2000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Tableau de Elisabeth Vigée-Lebrun - 1787</a:t>
            </a:r>
            <a:endParaRPr lang="fr-FR" b="1" i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D90AED1-9A19-8BA0-D93A-4DFB375D43A5}"/>
              </a:ext>
            </a:extLst>
          </p:cNvPr>
          <p:cNvSpPr txBox="1"/>
          <p:nvPr/>
        </p:nvSpPr>
        <p:spPr>
          <a:xfrm>
            <a:off x="6454351" y="259113"/>
            <a:ext cx="4710501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Quatre ans après cette rencontre au Bal masqué,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FERSEN est présenté à la Cour de France en 1778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Marie-Antoinette est enceinte, devenue Reine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Impressionnée par sa prestance, elle l’invite à revenir à Versailles</a:t>
            </a:r>
          </a:p>
          <a:p>
            <a:endParaRPr lang="fr-FR" sz="20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Après son accouchement, ils deviennent intimes</a:t>
            </a:r>
          </a:p>
          <a:p>
            <a:r>
              <a:rPr lang="fr-FR" sz="20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(promenades bucoliques, sorties à l’Opéra) et, elle le reçoit secrètement..</a:t>
            </a:r>
          </a:p>
          <a:p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213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C258D3-195E-C13F-EE71-178AD563A2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3100" y="908176"/>
            <a:ext cx="3062135" cy="4349624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AF52C4A-4631-5943-FAE5-97A85F29B4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5163" y="929640"/>
            <a:ext cx="3374730" cy="4323872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A424582-4DC2-EBCE-42E9-53743A5F8999}"/>
              </a:ext>
            </a:extLst>
          </p:cNvPr>
          <p:cNvSpPr txBox="1"/>
          <p:nvPr/>
        </p:nvSpPr>
        <p:spPr>
          <a:xfrm>
            <a:off x="2380982" y="5594496"/>
            <a:ext cx="7883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Les récits, livres sont nombreux sur cet Amour Historique</a:t>
            </a:r>
          </a:p>
        </p:txBody>
      </p:sp>
    </p:spTree>
    <p:extLst>
      <p:ext uri="{BB962C8B-B14F-4D97-AF65-F5344CB8AC3E}">
        <p14:creationId xmlns:p14="http://schemas.microsoft.com/office/powerpoint/2010/main" val="1943339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1D08EB-F847-0486-B0D7-4130651057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833" y="435769"/>
            <a:ext cx="3710359" cy="5986462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9B330B1-17DD-116F-02BD-C1BABA541D1F}"/>
              </a:ext>
            </a:extLst>
          </p:cNvPr>
          <p:cNvSpPr txBox="1"/>
          <p:nvPr/>
        </p:nvSpPr>
        <p:spPr>
          <a:xfrm>
            <a:off x="5624447" y="1351508"/>
            <a:ext cx="554355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1779; FERSEN, s’engage comme Aide Camp de Rochambeau, dans le corps expéditionnaire Français dans la Guerre d’Indépendance Américaine, où il gagnera des galons..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Après 4 ans d’absence, il revient à PARIS et, commence une correspondance secrète avec Marie-Antoinette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sous le pseudo de ‘Joséphine’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Missives ardentes, codées ou chiffrées..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180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5B56322-2AAB-8DAA-58AC-0A98D0CAF6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1746" y="1111189"/>
            <a:ext cx="6808508" cy="4455317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39B2055-0540-B90B-1A2D-F6C8A9DE11A5}"/>
              </a:ext>
            </a:extLst>
          </p:cNvPr>
          <p:cNvSpPr txBox="1"/>
          <p:nvPr/>
        </p:nvSpPr>
        <p:spPr>
          <a:xfrm>
            <a:off x="2369712" y="5566506"/>
            <a:ext cx="8203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messages entre le Comte FERSEN et Marie-Antoinette</a:t>
            </a:r>
          </a:p>
        </p:txBody>
      </p:sp>
    </p:spTree>
    <p:extLst>
      <p:ext uri="{BB962C8B-B14F-4D97-AF65-F5344CB8AC3E}">
        <p14:creationId xmlns:p14="http://schemas.microsoft.com/office/powerpoint/2010/main" val="262327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D15C3F-E41A-798C-1049-8AA44C215C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0599" y="407194"/>
            <a:ext cx="4556064" cy="6043612"/>
          </a:xfrm>
          <a:prstGeom prst="rect">
            <a:avLst/>
          </a:prstGeom>
          <a:ln w="285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C4886F-FB1C-A8FA-4DC9-653C1E989430}"/>
              </a:ext>
            </a:extLst>
          </p:cNvPr>
          <p:cNvSpPr txBox="1"/>
          <p:nvPr/>
        </p:nvSpPr>
        <p:spPr>
          <a:xfrm>
            <a:off x="8486775" y="4572000"/>
            <a:ext cx="3071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 la cour de Versailles</a:t>
            </a:r>
          </a:p>
        </p:txBody>
      </p:sp>
    </p:spTree>
    <p:extLst>
      <p:ext uri="{BB962C8B-B14F-4D97-AF65-F5344CB8AC3E}">
        <p14:creationId xmlns:p14="http://schemas.microsoft.com/office/powerpoint/2010/main" val="1259486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066E8C68-1FD3-8818-C3FD-D76DAC2045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2486" y="649651"/>
            <a:ext cx="6227027" cy="5516757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22FA68-077D-CEC8-98AA-B96398A1C876}"/>
              </a:ext>
            </a:extLst>
          </p:cNvPr>
          <p:cNvSpPr txBox="1"/>
          <p:nvPr/>
        </p:nvSpPr>
        <p:spPr>
          <a:xfrm>
            <a:off x="2658326" y="6208349"/>
            <a:ext cx="78121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 couple Marie-Antoinette et le Comte de FERSEN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9550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8B6642-80B4-444F-1735-0BD8349D1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0" y="725645"/>
            <a:ext cx="5112000" cy="5112000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F2969E-4E7D-607E-CC60-EF0E01C424AA}"/>
              </a:ext>
            </a:extLst>
          </p:cNvPr>
          <p:cNvSpPr txBox="1"/>
          <p:nvPr/>
        </p:nvSpPr>
        <p:spPr>
          <a:xfrm>
            <a:off x="2688398" y="5901522"/>
            <a:ext cx="98126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Couple Royal LOUIS XVI  et Marie-Antoinette d’Autriche</a:t>
            </a:r>
          </a:p>
        </p:txBody>
      </p:sp>
    </p:spTree>
    <p:extLst>
      <p:ext uri="{BB962C8B-B14F-4D97-AF65-F5344CB8AC3E}">
        <p14:creationId xmlns:p14="http://schemas.microsoft.com/office/powerpoint/2010/main" val="324603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9E2E3F6-6072-6C0B-2E76-F65BF47EF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4937" y="571500"/>
            <a:ext cx="6696075" cy="5715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435579-2932-8659-C665-EEC6044E8C37}"/>
              </a:ext>
            </a:extLst>
          </p:cNvPr>
          <p:cNvSpPr txBox="1"/>
          <p:nvPr/>
        </p:nvSpPr>
        <p:spPr>
          <a:xfrm>
            <a:off x="8288159" y="3848369"/>
            <a:ext cx="35147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Mariage de Louis XVI et de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Marie-Antoinette  1770</a:t>
            </a:r>
          </a:p>
        </p:txBody>
      </p:sp>
    </p:spTree>
    <p:extLst>
      <p:ext uri="{BB962C8B-B14F-4D97-AF65-F5344CB8AC3E}">
        <p14:creationId xmlns:p14="http://schemas.microsoft.com/office/powerpoint/2010/main" val="2031988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53AA67-A016-8812-AC4C-AA525AC60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160" y="166853"/>
            <a:ext cx="9837679" cy="6524294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03F4EC-A70F-D08A-C4DF-B79B417416FC}"/>
              </a:ext>
            </a:extLst>
          </p:cNvPr>
          <p:cNvSpPr txBox="1"/>
          <p:nvPr/>
        </p:nvSpPr>
        <p:spPr>
          <a:xfrm>
            <a:off x="4738686" y="6192122"/>
            <a:ext cx="27146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Bal masqué à Versailles</a:t>
            </a:r>
          </a:p>
        </p:txBody>
      </p:sp>
    </p:spTree>
    <p:extLst>
      <p:ext uri="{BB962C8B-B14F-4D97-AF65-F5344CB8AC3E}">
        <p14:creationId xmlns:p14="http://schemas.microsoft.com/office/powerpoint/2010/main" val="157399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84D386-0A46-FC8C-0AF6-B7E79B9964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77927" y="272615"/>
            <a:ext cx="5150167" cy="6312769"/>
          </a:xfrm>
          <a:prstGeom prst="rect">
            <a:avLst/>
          </a:prstGeom>
          <a:pattFill prst="pct5">
            <a:fgClr>
              <a:srgbClr val="7030A0"/>
            </a:fgClr>
            <a:bgClr>
              <a:schemeClr val="bg1"/>
            </a:bgClr>
          </a:pattFill>
          <a:ln w="28575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60947EC-95A7-316E-3EE8-67E05E8221EF}"/>
              </a:ext>
            </a:extLst>
          </p:cNvPr>
          <p:cNvSpPr txBox="1"/>
          <p:nvPr/>
        </p:nvSpPr>
        <p:spPr>
          <a:xfrm>
            <a:off x="1094105" y="2950317"/>
            <a:ext cx="410730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Réceptions privées de la reine</a:t>
            </a:r>
          </a:p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Marie-Antoinette, dans ses salons</a:t>
            </a:r>
          </a:p>
          <a:p>
            <a:r>
              <a:rPr lang="fr-FR" sz="28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particuliers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778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8B67B4-6749-88AE-521F-10D4C5CFA3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013" y="1342215"/>
            <a:ext cx="4852987" cy="4173569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7A769E-F04F-DED5-705B-458F417FD89B}"/>
              </a:ext>
            </a:extLst>
          </p:cNvPr>
          <p:cNvSpPr txBox="1"/>
          <p:nvPr/>
        </p:nvSpPr>
        <p:spPr>
          <a:xfrm>
            <a:off x="6783746" y="1720839"/>
            <a:ext cx="46005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l’époque de la Révolution, il tentera d’aider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 couple Royal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Organise la fuite (ratée) stoppée à Varennes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1791</a:t>
            </a:r>
          </a:p>
          <a:p>
            <a:endParaRPr lang="fr-FR" sz="2400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 s’exile à Bruxelles</a:t>
            </a:r>
            <a:endParaRPr lang="fr-FR" b="1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553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C765EF-925C-24B2-F902-2EEB7C8159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45103" y="329397"/>
            <a:ext cx="5009069" cy="6199204"/>
          </a:xfrm>
          <a:prstGeom prst="rect">
            <a:avLst/>
          </a:prstGeom>
          <a:pattFill prst="pct5">
            <a:fgClr>
              <a:srgbClr val="7030A0"/>
            </a:fgClr>
            <a:bgClr>
              <a:schemeClr val="bg1"/>
            </a:bgClr>
          </a:pattFill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F2E320B-03CC-4FEB-9D8B-F05AE9261C37}"/>
              </a:ext>
            </a:extLst>
          </p:cNvPr>
          <p:cNvSpPr txBox="1"/>
          <p:nvPr/>
        </p:nvSpPr>
        <p:spPr>
          <a:xfrm>
            <a:off x="1085443" y="4121084"/>
            <a:ext cx="43576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Marie-Antoinette et ses enfants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prisonnière de la Révolution</a:t>
            </a:r>
          </a:p>
        </p:txBody>
      </p:sp>
    </p:spTree>
    <p:extLst>
      <p:ext uri="{BB962C8B-B14F-4D97-AF65-F5344CB8AC3E}">
        <p14:creationId xmlns:p14="http://schemas.microsoft.com/office/powerpoint/2010/main" val="318271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C4D628-06CF-1CC8-E839-1AC1EFFDD3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897" y="681228"/>
            <a:ext cx="7315200" cy="5495544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2247B2-980B-2E68-2060-FADFB76EC1B6}"/>
              </a:ext>
            </a:extLst>
          </p:cNvPr>
          <p:cNvSpPr txBox="1"/>
          <p:nvPr/>
        </p:nvSpPr>
        <p:spPr>
          <a:xfrm>
            <a:off x="8747168" y="3016876"/>
            <a:ext cx="32146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Gravure du 19eme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Marie-Antoinette, devant le Tribunal de la Révolution</a:t>
            </a:r>
          </a:p>
        </p:txBody>
      </p:sp>
    </p:spTree>
    <p:extLst>
      <p:ext uri="{BB962C8B-B14F-4D97-AF65-F5344CB8AC3E}">
        <p14:creationId xmlns:p14="http://schemas.microsoft.com/office/powerpoint/2010/main" val="930571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479A84-477B-A2B6-0BEA-09BD8318B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308" y="301532"/>
            <a:ext cx="8717681" cy="6254936"/>
          </a:xfrm>
          <a:prstGeom prst="rect">
            <a:avLst/>
          </a:prstGeom>
          <a:ln w="3175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ECE7F9-DCCE-7B2F-373E-023EAB516573}"/>
              </a:ext>
            </a:extLst>
          </p:cNvPr>
          <p:cNvSpPr txBox="1"/>
          <p:nvPr/>
        </p:nvSpPr>
        <p:spPr>
          <a:xfrm>
            <a:off x="162798" y="2474757"/>
            <a:ext cx="2543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Exécution en 1793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de Marie Antoinette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guillotinée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Musée Carnavalet</a:t>
            </a:r>
          </a:p>
        </p:txBody>
      </p:sp>
    </p:spTree>
    <p:extLst>
      <p:ext uri="{BB962C8B-B14F-4D97-AF65-F5344CB8AC3E}">
        <p14:creationId xmlns:p14="http://schemas.microsoft.com/office/powerpoint/2010/main" val="402226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02E7A4-175A-18BC-8B57-F89FFD9A9F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4436" y="307181"/>
            <a:ext cx="4162425" cy="6243637"/>
          </a:xfrm>
          <a:prstGeom prst="rect">
            <a:avLst/>
          </a:prstGeom>
          <a:pattFill prst="pct5">
            <a:fgClr>
              <a:srgbClr val="7030A0"/>
            </a:fgClr>
            <a:bgClr>
              <a:schemeClr val="bg1"/>
            </a:bgClr>
          </a:pattFill>
          <a:ln w="41275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C49C3F-D0E9-0704-35B6-596205B7161D}"/>
              </a:ext>
            </a:extLst>
          </p:cNvPr>
          <p:cNvSpPr txBox="1"/>
          <p:nvPr/>
        </p:nvSpPr>
        <p:spPr>
          <a:xfrm>
            <a:off x="6237667" y="2644169"/>
            <a:ext cx="4614863" cy="1569660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Basilique Saint Denis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Monument de Louis XVI et Marie-Antoinette</a:t>
            </a:r>
          </a:p>
        </p:txBody>
      </p:sp>
    </p:spTree>
    <p:extLst>
      <p:ext uri="{BB962C8B-B14F-4D97-AF65-F5344CB8AC3E}">
        <p14:creationId xmlns:p14="http://schemas.microsoft.com/office/powerpoint/2010/main" val="4145993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301CCF6-0265-4254-313E-E4A989E1CF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401" y="1460250"/>
            <a:ext cx="4646228" cy="4071256"/>
          </a:xfrm>
          <a:prstGeom prst="rect">
            <a:avLst/>
          </a:prstGeom>
          <a:ln w="34925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BC14FC6-5339-359A-B21F-A14E4F036DF7}"/>
              </a:ext>
            </a:extLst>
          </p:cNvPr>
          <p:cNvSpPr txBox="1"/>
          <p:nvPr/>
        </p:nvSpPr>
        <p:spPr>
          <a:xfrm>
            <a:off x="1110401" y="5531506"/>
            <a:ext cx="85493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Assassinat et massacre de FERSEN  à</a:t>
            </a:r>
          </a:p>
          <a:p>
            <a:r>
              <a:rPr lang="fr-FR" sz="2400" b="1" i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Stockholm en 1810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1A861855-A8E6-FCA0-9713-42EADD9DC0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5095" y="1460250"/>
            <a:ext cx="3654477" cy="4464000"/>
          </a:xfrm>
          <a:prstGeom prst="rect">
            <a:avLst/>
          </a:prstGeom>
          <a:pattFill prst="pct5">
            <a:fgClr>
              <a:srgbClr val="7030A0"/>
            </a:fgClr>
            <a:bgClr>
              <a:schemeClr val="bg1"/>
            </a:bgClr>
          </a:pattFill>
          <a:ln w="34925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D29D247-50A9-99D4-B34A-C2590F916339}"/>
              </a:ext>
            </a:extLst>
          </p:cNvPr>
          <p:cNvSpPr txBox="1"/>
          <p:nvPr/>
        </p:nvSpPr>
        <p:spPr>
          <a:xfrm>
            <a:off x="1091263" y="495497"/>
            <a:ext cx="102346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après l’exécution du Roi et de la reine de France par les Révolutionnaires, le comte FERSEN sera massacré à Stockholm en 1810.</a:t>
            </a:r>
          </a:p>
        </p:txBody>
      </p:sp>
    </p:spTree>
    <p:extLst>
      <p:ext uri="{BB962C8B-B14F-4D97-AF65-F5344CB8AC3E}">
        <p14:creationId xmlns:p14="http://schemas.microsoft.com/office/powerpoint/2010/main" val="169140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5CC95BF-69AC-EE8B-6B4E-973AAFAD41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812" y="1307927"/>
            <a:ext cx="6865495" cy="4576996"/>
          </a:xfrm>
          <a:prstGeom prst="rect">
            <a:avLst/>
          </a:prstGeom>
          <a:ln w="12700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5C69B7-0BE2-F446-F2DA-7D5AD9535B22}"/>
              </a:ext>
            </a:extLst>
          </p:cNvPr>
          <p:cNvSpPr txBox="1"/>
          <p:nvPr/>
        </p:nvSpPr>
        <p:spPr>
          <a:xfrm>
            <a:off x="734095" y="193183"/>
            <a:ext cx="111788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Présenté-Marie- Antoinette Et Le Comte Fersen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DED3A4F-370F-97BE-1EF9-EEC11A2D8CD0}"/>
              </a:ext>
            </a:extLst>
          </p:cNvPr>
          <p:cNvSpPr txBox="1"/>
          <p:nvPr/>
        </p:nvSpPr>
        <p:spPr>
          <a:xfrm>
            <a:off x="7710153" y="1527360"/>
            <a:ext cx="44818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C00B7E7-79FB-F4D1-D6A5-B416C2CD47DC}"/>
              </a:ext>
            </a:extLst>
          </p:cNvPr>
          <p:cNvSpPr txBox="1"/>
          <p:nvPr/>
        </p:nvSpPr>
        <p:spPr>
          <a:xfrm>
            <a:off x="8656224" y="2112135"/>
            <a:ext cx="41856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0C9274B-9418-1985-0958-1A10FFC6A706}"/>
              </a:ext>
            </a:extLst>
          </p:cNvPr>
          <p:cNvSpPr txBox="1"/>
          <p:nvPr/>
        </p:nvSpPr>
        <p:spPr>
          <a:xfrm>
            <a:off x="7236307" y="2861537"/>
            <a:ext cx="51531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032D5FA-7F57-1DBF-8893-E66772C91DFE}"/>
              </a:ext>
            </a:extLst>
          </p:cNvPr>
          <p:cNvSpPr txBox="1"/>
          <p:nvPr/>
        </p:nvSpPr>
        <p:spPr>
          <a:xfrm>
            <a:off x="7710153" y="3596425"/>
            <a:ext cx="42028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744FE18-4770-E7D9-27FA-477BB12A82C3}"/>
              </a:ext>
            </a:extLst>
          </p:cNvPr>
          <p:cNvSpPr txBox="1"/>
          <p:nvPr/>
        </p:nvSpPr>
        <p:spPr>
          <a:xfrm>
            <a:off x="9015211" y="4331313"/>
            <a:ext cx="4082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83269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fade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552</Words>
  <Application>Microsoft Office PowerPoint</Application>
  <PresentationFormat>Grand écran</PresentationFormat>
  <Paragraphs>100</Paragraphs>
  <Slides>21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20</cp:revision>
  <dcterms:created xsi:type="dcterms:W3CDTF">2024-05-21T10:04:25Z</dcterms:created>
  <dcterms:modified xsi:type="dcterms:W3CDTF">2024-05-22T10:32:20Z</dcterms:modified>
</cp:coreProperties>
</file>