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86" r:id="rId3"/>
    <p:sldId id="281" r:id="rId4"/>
    <p:sldId id="264" r:id="rId5"/>
    <p:sldId id="256" r:id="rId6"/>
    <p:sldId id="274" r:id="rId7"/>
    <p:sldId id="273" r:id="rId8"/>
    <p:sldId id="272" r:id="rId9"/>
    <p:sldId id="270" r:id="rId10"/>
    <p:sldId id="269" r:id="rId11"/>
    <p:sldId id="268" r:id="rId12"/>
    <p:sldId id="267" r:id="rId13"/>
    <p:sldId id="266" r:id="rId14"/>
    <p:sldId id="265" r:id="rId15"/>
    <p:sldId id="263" r:id="rId16"/>
    <p:sldId id="262" r:id="rId17"/>
    <p:sldId id="261" r:id="rId18"/>
    <p:sldId id="260" r:id="rId19"/>
    <p:sldId id="259" r:id="rId20"/>
    <p:sldId id="258" r:id="rId21"/>
    <p:sldId id="257" r:id="rId22"/>
    <p:sldId id="275" r:id="rId23"/>
    <p:sldId id="276" r:id="rId24"/>
    <p:sldId id="277" r:id="rId25"/>
    <p:sldId id="278" r:id="rId26"/>
    <p:sldId id="279" r:id="rId27"/>
    <p:sldId id="280" r:id="rId28"/>
    <p:sldId id="282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3" autoAdjust="0"/>
    <p:restoredTop sz="94660"/>
  </p:normalViewPr>
  <p:slideViewPr>
    <p:cSldViewPr snapToGrid="0">
      <p:cViewPr varScale="1">
        <p:scale>
          <a:sx n="89" d="100"/>
          <a:sy n="89" d="100"/>
        </p:scale>
        <p:origin x="34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CA7094-209C-8CE0-537F-4B644D6A91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71DDCBD-F1DC-12C7-5B44-BDA89A5847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0FBF851-91B9-3A50-F8FA-36CC1087D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0AC7C-548B-41E0-BEDD-2844E8DBF40E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7BE1625-4B4C-7D33-7441-3697288A9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10444E1-9FC2-1699-15D7-FED52C985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6F0A4-500B-40AA-81AC-878E4ECED5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8082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B80D94-D89E-C9D8-A1EF-EB46575121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94053F7-FE44-4D9A-ACD6-CD057AB3CA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C7C1E72-FD20-D18F-3FBE-A5F515CE9F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0AC7C-548B-41E0-BEDD-2844E8DBF40E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A88F3E0-564D-41CC-AC39-E814FB1F1F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00684BB-6C8B-0E52-ADBB-1CA311E6E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6F0A4-500B-40AA-81AC-878E4ECED5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5438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1047D1-3EBB-72A9-1890-3058E299CF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5C3A5D3-A21B-A23E-4B35-962210277E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2D546-F614-6CEB-B07D-F2905061DF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0AC7C-548B-41E0-BEDD-2844E8DBF40E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ED2F8F4-B890-F886-7B71-E042469A9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D42CDBE-0840-0B36-3DAF-392D0806D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6F0A4-500B-40AA-81AC-878E4ECED5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232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AF2459-9D1D-E500-1AD4-53437886D7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210F7E2-4E33-DE36-C2EA-1533005FA0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D1A96A0-5E7A-6075-4F15-AB5DA384F4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E07155A-25C3-9B30-4B61-E7A1C734B3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0AC7C-548B-41E0-BEDD-2844E8DBF40E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77ECD38-BFA3-292E-0F20-20EA6424BF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C85A3F-1718-2F41-4A7C-A9799848B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6F0A4-500B-40AA-81AC-878E4ECED5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076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5ED5F9-6B1E-6B4A-AB05-B7541632A9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042119E-6467-9A4A-09B2-4EC57A0EA1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2DEA9BD-06DB-8F2C-FFB8-68670FD848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A92F1CB-3917-0597-173D-EB61819015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176346F-1BE2-F8ED-058A-CDC318435C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2E9400D-7EF8-8DC3-2AD6-6EE6F78BBF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0AC7C-548B-41E0-BEDD-2844E8DBF40E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2067879-4533-8B54-6B87-9969887C1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D9E6953-7A04-75BA-133D-ABB1741421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6F0A4-500B-40AA-81AC-878E4ECED5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6230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C2AE43-4746-DCD0-0B3C-066110A3A5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8354A53-AF8F-2147-6C9B-E195FD2CE1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0AC7C-548B-41E0-BEDD-2844E8DBF40E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B735F05-FA4B-74BB-2800-0558F733B7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42486D8-52E6-8230-A844-FEB7176B3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6F0A4-500B-40AA-81AC-878E4ECED5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5820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F5FC4AB-17D0-3C3A-AC8C-4A56EC905A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0AC7C-548B-41E0-BEDD-2844E8DBF40E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C27C879-FD06-1DDD-8FDC-C5D450810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318ADBE-468D-E14F-6490-DEDFA7340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6F0A4-500B-40AA-81AC-878E4ECED5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452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3FF0F2-0203-957B-2DBE-70A0FAD36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F3F9A13-0F63-E65A-D074-BCA4D3FD57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96707A8-1B40-7A38-D1A6-A684A0C8F5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5F60343-CC04-AAE3-6F9D-CA78A0784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0AC7C-548B-41E0-BEDD-2844E8DBF40E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4AE7ED9-AD89-C111-D0A9-A88FEFEB3E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A3750EB-EAB0-E9D3-B25E-01B3C6FA2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6F0A4-500B-40AA-81AC-878E4ECED5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485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9DF7D7-4632-80D3-397B-37DC70A614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C20FE77-C7F8-1310-AC0E-5121DF25DC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AE71EC-967F-C627-0637-50CE9926BD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61FF58-682C-C663-BABC-E269E188D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0AC7C-548B-41E0-BEDD-2844E8DBF40E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38B4DE8-7CE6-368A-63F4-6456FBF9C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5ABE8DA-5120-6F18-FF11-E90D0294AF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6F0A4-500B-40AA-81AC-878E4ECED5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4953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B4A2A7-FBD4-151D-4960-5B22B10067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FB30692-6274-EEA2-4285-682E29ACD7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DCBA5D4-5985-797C-A721-884FD83EC1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0AC7C-548B-41E0-BEDD-2844E8DBF40E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DB63E6F-8078-7CE6-A4EC-8A8F797C4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464D4B-37A9-846A-97B0-DC1703CD0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6F0A4-500B-40AA-81AC-878E4ECED5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326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B045F1A-267D-BD36-FBD1-44A693D0CC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35F9AE0-7240-1492-5172-06A03AAA98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EB0E825-460C-2DE0-921C-44E5F3B933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0AC7C-548B-41E0-BEDD-2844E8DBF40E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8DF6F4-94DE-5E55-6FBE-A7DB6E07E9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12CA6CE-0806-4872-0784-21304C86A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6F0A4-500B-40AA-81AC-878E4ECED5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0307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FCDCAAC-E547-AF93-D37C-D17DB695BB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744DA27-BB6E-6F02-FEE1-7A4360B647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20D0229-BD0B-93F6-2118-606CF70B79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5B0AC7C-548B-41E0-BEDD-2844E8DBF40E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5404CB1-4EC6-2D91-39C8-B117038FFF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06C94DD-2E95-E8C6-A352-7F5B24F5D2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96F0A4-500B-40AA-81AC-878E4ECED5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258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 humoristique, Emblème&#10;&#10;Description générée automatiquement">
            <a:extLst>
              <a:ext uri="{FF2B5EF4-FFF2-40B4-BE49-F238E27FC236}">
                <a16:creationId xmlns:a16="http://schemas.microsoft.com/office/drawing/2014/main" id="{8486A9BF-E775-9B5F-FE12-3022BF47676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261000"/>
            <a:ext cx="6336000" cy="633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377BC2-68FB-5BFD-4362-188A4919F6F6}"/>
              </a:ext>
            </a:extLst>
          </p:cNvPr>
          <p:cNvSpPr txBox="1"/>
          <p:nvPr/>
        </p:nvSpPr>
        <p:spPr>
          <a:xfrm>
            <a:off x="8490858" y="4937760"/>
            <a:ext cx="3317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Blason De Washington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BFA44339-1146-25EB-29E6-AC8DD4CB3513}"/>
              </a:ext>
            </a:extLst>
          </p:cNvPr>
          <p:cNvSpPr txBox="1"/>
          <p:nvPr/>
        </p:nvSpPr>
        <p:spPr>
          <a:xfrm>
            <a:off x="7550331" y="182366"/>
            <a:ext cx="4641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Washington-Etats-Unis</a:t>
            </a:r>
          </a:p>
        </p:txBody>
      </p:sp>
    </p:spTree>
    <p:extLst>
      <p:ext uri="{BB962C8B-B14F-4D97-AF65-F5344CB8AC3E}">
        <p14:creationId xmlns:p14="http://schemas.microsoft.com/office/powerpoint/2010/main" val="2390690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  <p:sndAc>
          <p:stSnd loop="1">
            <p:snd r:embed="rId2" name="Elvis Presley - My Way (Aloha From Hawaii, Live in Honolulu, 1973).wav"/>
          </p:stSnd>
        </p:sndAc>
      </p:transition>
    </mc:Choice>
    <mc:Fallback>
      <p:transition spd="slow" advClick="0" advTm="8000">
        <p:comb/>
        <p:sndAc>
          <p:stSnd loop="1">
            <p:snd r:embed="rId2" name="Elvis Presley - My Way (Aloha From Hawaii, Live in Honolulu, 1973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ortrait, Visage humain, peinture, art&#10;&#10;Description générée automatiquement">
            <a:extLst>
              <a:ext uri="{FF2B5EF4-FFF2-40B4-BE49-F238E27FC236}">
                <a16:creationId xmlns:a16="http://schemas.microsoft.com/office/drawing/2014/main" id="{43E50E00-B82E-D0E2-7FA3-7F547E25F8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7841" y="173722"/>
            <a:ext cx="5364000" cy="6510556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0E79D2D-05E8-AD94-A528-4031078EC7A8}"/>
              </a:ext>
            </a:extLst>
          </p:cNvPr>
          <p:cNvSpPr txBox="1"/>
          <p:nvPr/>
        </p:nvSpPr>
        <p:spPr>
          <a:xfrm>
            <a:off x="8724452" y="3278393"/>
            <a:ext cx="302289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	</a:t>
            </a:r>
          </a:p>
          <a:p>
            <a:r>
              <a:rPr lang="fr-FR" sz="2800" b="1"/>
              <a:t>George Washington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155921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BB9555A-2463-96FF-4108-48F714D2214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/>
              <a:t>Washington, la capitale des États-Unis, est une ville dense située sur les rives du Potomac, à la frontière des États du Maryland et de Virginie. Elle se caractérise par ses monuments et bâtiments néoclassiques imposants, dont ceux qui abritent les 3 branches du gouvernement fédéral : le Capitole, la Maison-Blanche et la Cour suprême. Elle comprend également des musées et des salles de spectacle emblématiques comme le John F. Kennedy </a:t>
            </a:r>
            <a:r>
              <a:rPr lang="fr-FR" sz="4000" b="1" dirty="0" err="1"/>
              <a:t>Memorial</a:t>
            </a:r>
            <a:r>
              <a:rPr lang="fr-FR" sz="4000" b="1" dirty="0"/>
              <a:t> Center for the </a:t>
            </a:r>
            <a:r>
              <a:rPr lang="fr-FR" sz="4000" b="1" dirty="0" err="1"/>
              <a:t>Performing</a:t>
            </a:r>
            <a:r>
              <a:rPr lang="fr-FR" sz="4000" b="1" dirty="0"/>
              <a:t> Arts.</a:t>
            </a:r>
          </a:p>
        </p:txBody>
      </p:sp>
    </p:spTree>
    <p:extLst>
      <p:ext uri="{BB962C8B-B14F-4D97-AF65-F5344CB8AC3E}">
        <p14:creationId xmlns:p14="http://schemas.microsoft.com/office/powerpoint/2010/main" val="2287712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Usage mixte&#10;&#10;Description générée automatiquement">
            <a:extLst>
              <a:ext uri="{FF2B5EF4-FFF2-40B4-BE49-F238E27FC236}">
                <a16:creationId xmlns:a16="http://schemas.microsoft.com/office/drawing/2014/main" id="{5A369A54-D6C6-00A7-8FAC-1EA6AC6515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045" y="279000"/>
            <a:ext cx="9455909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5C14DA-8112-A5BC-D9D5-8CE9F845DE77}"/>
              </a:ext>
            </a:extLst>
          </p:cNvPr>
          <p:cNvSpPr txBox="1"/>
          <p:nvPr/>
        </p:nvSpPr>
        <p:spPr>
          <a:xfrm>
            <a:off x="4219303" y="6252536"/>
            <a:ext cx="8634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Washington – Centre - Ville</a:t>
            </a:r>
          </a:p>
        </p:txBody>
      </p:sp>
    </p:spTree>
    <p:extLst>
      <p:ext uri="{BB962C8B-B14F-4D97-AF65-F5344CB8AC3E}">
        <p14:creationId xmlns:p14="http://schemas.microsoft.com/office/powerpoint/2010/main" val="361154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âtiment&#10;&#10;Description générée automatiquement">
            <a:extLst>
              <a:ext uri="{FF2B5EF4-FFF2-40B4-BE49-F238E27FC236}">
                <a16:creationId xmlns:a16="http://schemas.microsoft.com/office/drawing/2014/main" id="{70BF6565-FEAE-889C-B1FE-44D492D841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5223" y="369000"/>
            <a:ext cx="8146424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51E89E-D980-CF72-5383-E35F8D8545BC}"/>
              </a:ext>
            </a:extLst>
          </p:cNvPr>
          <p:cNvSpPr txBox="1"/>
          <p:nvPr/>
        </p:nvSpPr>
        <p:spPr>
          <a:xfrm>
            <a:off x="4572000" y="5909769"/>
            <a:ext cx="118349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Washington –Monument </a:t>
            </a:r>
          </a:p>
        </p:txBody>
      </p:sp>
    </p:spTree>
    <p:extLst>
      <p:ext uri="{BB962C8B-B14F-4D97-AF65-F5344CB8AC3E}">
        <p14:creationId xmlns:p14="http://schemas.microsoft.com/office/powerpoint/2010/main" val="3375150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chitecture classique&#10;&#10;Description générée automatiquement">
            <a:extLst>
              <a:ext uri="{FF2B5EF4-FFF2-40B4-BE49-F238E27FC236}">
                <a16:creationId xmlns:a16="http://schemas.microsoft.com/office/drawing/2014/main" id="{B7CEE216-3F66-83CB-1109-524A77B6F4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000" y="442513"/>
            <a:ext cx="11124000" cy="573581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022C40-DE26-172D-A658-BB16D6E84C8C}"/>
              </a:ext>
            </a:extLst>
          </p:cNvPr>
          <p:cNvSpPr txBox="1"/>
          <p:nvPr/>
        </p:nvSpPr>
        <p:spPr>
          <a:xfrm>
            <a:off x="4135371" y="5890943"/>
            <a:ext cx="8961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Cour suprême- Washington</a:t>
            </a:r>
          </a:p>
        </p:txBody>
      </p:sp>
    </p:spTree>
    <p:extLst>
      <p:ext uri="{BB962C8B-B14F-4D97-AF65-F5344CB8AC3E}">
        <p14:creationId xmlns:p14="http://schemas.microsoft.com/office/powerpoint/2010/main" val="2195444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herbe&#10;&#10;Description générée automatiquement">
            <a:extLst>
              <a:ext uri="{FF2B5EF4-FFF2-40B4-BE49-F238E27FC236}">
                <a16:creationId xmlns:a16="http://schemas.microsoft.com/office/drawing/2014/main" id="{AAD4CF62-540F-C170-D510-4759B47563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000" y="748106"/>
            <a:ext cx="10872000" cy="562711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988245-D99E-024E-310E-96E39B08575F}"/>
              </a:ext>
            </a:extLst>
          </p:cNvPr>
          <p:cNvSpPr txBox="1"/>
          <p:nvPr/>
        </p:nvSpPr>
        <p:spPr>
          <a:xfrm>
            <a:off x="4284617" y="6000423"/>
            <a:ext cx="9718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Capitole- Washington</a:t>
            </a:r>
          </a:p>
        </p:txBody>
      </p:sp>
    </p:spTree>
    <p:extLst>
      <p:ext uri="{BB962C8B-B14F-4D97-AF65-F5344CB8AC3E}">
        <p14:creationId xmlns:p14="http://schemas.microsoft.com/office/powerpoint/2010/main" val="4016745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chitecture de la Rome antique, Temple romain&#10;&#10;Description générée automatiquement">
            <a:extLst>
              <a:ext uri="{FF2B5EF4-FFF2-40B4-BE49-F238E27FC236}">
                <a16:creationId xmlns:a16="http://schemas.microsoft.com/office/drawing/2014/main" id="{4E452887-563C-8663-E75F-B72E7A9E59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6000" y="468048"/>
            <a:ext cx="10620000" cy="592190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AA9A43-93EA-CD64-BC28-D9B28E939AF0}"/>
              </a:ext>
            </a:extLst>
          </p:cNvPr>
          <p:cNvSpPr txBox="1"/>
          <p:nvPr/>
        </p:nvSpPr>
        <p:spPr>
          <a:xfrm>
            <a:off x="3775166" y="6092698"/>
            <a:ext cx="91962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Lincoln – Mémorial - Washington</a:t>
            </a:r>
          </a:p>
        </p:txBody>
      </p:sp>
    </p:spTree>
    <p:extLst>
      <p:ext uri="{BB962C8B-B14F-4D97-AF65-F5344CB8AC3E}">
        <p14:creationId xmlns:p14="http://schemas.microsoft.com/office/powerpoint/2010/main" val="629633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Vue plongeante, Zone urbaine&#10;&#10;Description générée automatiquement">
            <a:extLst>
              <a:ext uri="{FF2B5EF4-FFF2-40B4-BE49-F238E27FC236}">
                <a16:creationId xmlns:a16="http://schemas.microsoft.com/office/drawing/2014/main" id="{EBBACF7F-C787-7121-C22C-A202A30818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319087"/>
            <a:ext cx="9753600" cy="621982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7DE236-0DAE-B9ED-FA80-21D451E492AD}"/>
              </a:ext>
            </a:extLst>
          </p:cNvPr>
          <p:cNvSpPr txBox="1"/>
          <p:nvPr/>
        </p:nvSpPr>
        <p:spPr>
          <a:xfrm>
            <a:off x="4585064" y="217769"/>
            <a:ext cx="7027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Washington- Etats-Unis-</a:t>
            </a:r>
          </a:p>
        </p:txBody>
      </p:sp>
    </p:spTree>
    <p:extLst>
      <p:ext uri="{BB962C8B-B14F-4D97-AF65-F5344CB8AC3E}">
        <p14:creationId xmlns:p14="http://schemas.microsoft.com/office/powerpoint/2010/main" val="4044237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immeuble gouvernemental&#10;&#10;Description générée automatiquement">
            <a:extLst>
              <a:ext uri="{FF2B5EF4-FFF2-40B4-BE49-F238E27FC236}">
                <a16:creationId xmlns:a16="http://schemas.microsoft.com/office/drawing/2014/main" id="{C6E5E020-154C-DF50-D09F-171B7CB300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3154" y="279000"/>
            <a:ext cx="877094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AE43CE2-972F-C3C2-2ADD-0BBCC33EAA11}"/>
              </a:ext>
            </a:extLst>
          </p:cNvPr>
          <p:cNvSpPr txBox="1"/>
          <p:nvPr/>
        </p:nvSpPr>
        <p:spPr>
          <a:xfrm>
            <a:off x="4689566" y="6117335"/>
            <a:ext cx="96403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Bibliothèque Du congrès</a:t>
            </a:r>
          </a:p>
        </p:txBody>
      </p:sp>
    </p:spTree>
    <p:extLst>
      <p:ext uri="{BB962C8B-B14F-4D97-AF65-F5344CB8AC3E}">
        <p14:creationId xmlns:p14="http://schemas.microsoft.com/office/powerpoint/2010/main" val="3358982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bre&#10;&#10;Description générée automatiquement">
            <a:extLst>
              <a:ext uri="{FF2B5EF4-FFF2-40B4-BE49-F238E27FC236}">
                <a16:creationId xmlns:a16="http://schemas.microsoft.com/office/drawing/2014/main" id="{8ED06901-88F0-770F-80E9-FD7559EB2D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6305" y="189000"/>
            <a:ext cx="5659389" cy="64800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6FF98B-2CCF-802B-EBC6-35ECB96BD7FF}"/>
              </a:ext>
            </a:extLst>
          </p:cNvPr>
          <p:cNvSpPr txBox="1"/>
          <p:nvPr/>
        </p:nvSpPr>
        <p:spPr>
          <a:xfrm>
            <a:off x="653143" y="4754880"/>
            <a:ext cx="3200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Maison- Blanche </a:t>
            </a:r>
          </a:p>
          <a:p>
            <a:r>
              <a:rPr lang="fr-FR" sz="2400" b="1" dirty="0"/>
              <a:t>   Washington</a:t>
            </a:r>
          </a:p>
        </p:txBody>
      </p:sp>
    </p:spTree>
    <p:extLst>
      <p:ext uri="{BB962C8B-B14F-4D97-AF65-F5344CB8AC3E}">
        <p14:creationId xmlns:p14="http://schemas.microsoft.com/office/powerpoint/2010/main" val="2221046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colonne&#10;&#10;Description générée automatiquement">
            <a:extLst>
              <a:ext uri="{FF2B5EF4-FFF2-40B4-BE49-F238E27FC236}">
                <a16:creationId xmlns:a16="http://schemas.microsoft.com/office/drawing/2014/main" id="{A828F134-E203-EF77-197D-92C01BE621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693" y="279000"/>
            <a:ext cx="1086061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C881BA-AD2E-64C5-7121-7F33197EB6D4}"/>
              </a:ext>
            </a:extLst>
          </p:cNvPr>
          <p:cNvSpPr txBox="1"/>
          <p:nvPr/>
        </p:nvSpPr>
        <p:spPr>
          <a:xfrm>
            <a:off x="4245428" y="6117335"/>
            <a:ext cx="101808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National-</a:t>
            </a:r>
            <a:r>
              <a:rPr lang="fr-FR" sz="2400" b="1" dirty="0" err="1"/>
              <a:t>Gallery</a:t>
            </a:r>
            <a:r>
              <a:rPr lang="fr-FR" sz="2400" b="1" dirty="0"/>
              <a:t>-of - Art</a:t>
            </a:r>
          </a:p>
        </p:txBody>
      </p:sp>
    </p:spTree>
    <p:extLst>
      <p:ext uri="{BB962C8B-B14F-4D97-AF65-F5344CB8AC3E}">
        <p14:creationId xmlns:p14="http://schemas.microsoft.com/office/powerpoint/2010/main" val="3696831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intérieur, personne, colonne&#10;&#10;Description générée automatiquement">
            <a:extLst>
              <a:ext uri="{FF2B5EF4-FFF2-40B4-BE49-F238E27FC236}">
                <a16:creationId xmlns:a16="http://schemas.microsoft.com/office/drawing/2014/main" id="{2D65BA8D-5D49-6808-B6AA-6F2CBDBE21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3814" y="161434"/>
            <a:ext cx="8344371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60B239-32F3-6DB2-AF91-BB740C7F86C6}"/>
              </a:ext>
            </a:extLst>
          </p:cNvPr>
          <p:cNvSpPr txBox="1"/>
          <p:nvPr/>
        </p:nvSpPr>
        <p:spPr>
          <a:xfrm>
            <a:off x="4258491" y="6230601"/>
            <a:ext cx="9183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National-</a:t>
            </a:r>
            <a:r>
              <a:rPr lang="fr-FR" sz="2400" b="1" dirty="0" err="1"/>
              <a:t>Gallery</a:t>
            </a:r>
            <a:r>
              <a:rPr lang="fr-FR" sz="2400" b="1" dirty="0"/>
              <a:t>-</a:t>
            </a:r>
            <a:r>
              <a:rPr lang="fr-FR" sz="2400" b="1" dirty="0" err="1"/>
              <a:t>Of-D’Art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810766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reptile, dinosaure, Fossile&#10;&#10;Description générée automatiquement">
            <a:extLst>
              <a:ext uri="{FF2B5EF4-FFF2-40B4-BE49-F238E27FC236}">
                <a16:creationId xmlns:a16="http://schemas.microsoft.com/office/drawing/2014/main" id="{50986831-43F1-9C0C-00DC-8290280F51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BE001A-F567-0CBF-E507-9345A2484FF5}"/>
              </a:ext>
            </a:extLst>
          </p:cNvPr>
          <p:cNvSpPr txBox="1"/>
          <p:nvPr/>
        </p:nvSpPr>
        <p:spPr>
          <a:xfrm>
            <a:off x="3361509" y="6117335"/>
            <a:ext cx="107115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Squelette-Dinosaure – Naturel Muséum</a:t>
            </a:r>
          </a:p>
        </p:txBody>
      </p:sp>
    </p:spTree>
    <p:extLst>
      <p:ext uri="{BB962C8B-B14F-4D97-AF65-F5344CB8AC3E}">
        <p14:creationId xmlns:p14="http://schemas.microsoft.com/office/powerpoint/2010/main" val="243870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herbe&#10;&#10;Description générée automatiquement">
            <a:extLst>
              <a:ext uri="{FF2B5EF4-FFF2-40B4-BE49-F238E27FC236}">
                <a16:creationId xmlns:a16="http://schemas.microsoft.com/office/drawing/2014/main" id="{97E8F99A-F74B-9C74-8855-002B0E964B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5DB19D-961B-D0DA-7F48-437E05B56347}"/>
              </a:ext>
            </a:extLst>
          </p:cNvPr>
          <p:cNvSpPr txBox="1"/>
          <p:nvPr/>
        </p:nvSpPr>
        <p:spPr>
          <a:xfrm>
            <a:off x="4153988" y="6117335"/>
            <a:ext cx="90133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Washintgton</a:t>
            </a:r>
            <a:r>
              <a:rPr lang="fr-FR" sz="2400" b="1" dirty="0"/>
              <a:t> –Monument </a:t>
            </a:r>
          </a:p>
        </p:txBody>
      </p:sp>
    </p:spTree>
    <p:extLst>
      <p:ext uri="{BB962C8B-B14F-4D97-AF65-F5344CB8AC3E}">
        <p14:creationId xmlns:p14="http://schemas.microsoft.com/office/powerpoint/2010/main" val="3813895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vion, transport, intérieur, hangar&#10;&#10;Description générée automatiquement">
            <a:extLst>
              <a:ext uri="{FF2B5EF4-FFF2-40B4-BE49-F238E27FC236}">
                <a16:creationId xmlns:a16="http://schemas.microsoft.com/office/drawing/2014/main" id="{ED624169-8972-2D53-CE35-0D98FC1A31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331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DC9050-9502-6165-B2AD-8D13D49317FE}"/>
              </a:ext>
            </a:extLst>
          </p:cNvPr>
          <p:cNvSpPr txBox="1"/>
          <p:nvPr/>
        </p:nvSpPr>
        <p:spPr>
          <a:xfrm>
            <a:off x="8702331" y="3853542"/>
            <a:ext cx="33745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Avion –Des- Frères Wright –National-Air-Espace –Muséum -Intérieur</a:t>
            </a:r>
          </a:p>
        </p:txBody>
      </p:sp>
    </p:spTree>
    <p:extLst>
      <p:ext uri="{BB962C8B-B14F-4D97-AF65-F5344CB8AC3E}">
        <p14:creationId xmlns:p14="http://schemas.microsoft.com/office/powerpoint/2010/main" val="1512341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ein air, bâtiment, neige&#10;&#10;Description générée automatiquement">
            <a:extLst>
              <a:ext uri="{FF2B5EF4-FFF2-40B4-BE49-F238E27FC236}">
                <a16:creationId xmlns:a16="http://schemas.microsoft.com/office/drawing/2014/main" id="{3FD85A77-50A8-86E7-21AD-15B1B0481E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0001" y="189000"/>
            <a:ext cx="4858483" cy="64800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4CB70C-D211-1D8E-91EC-C934727845EB}"/>
              </a:ext>
            </a:extLst>
          </p:cNvPr>
          <p:cNvSpPr txBox="1"/>
          <p:nvPr/>
        </p:nvSpPr>
        <p:spPr>
          <a:xfrm>
            <a:off x="849085" y="3994721"/>
            <a:ext cx="34355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Blues-</a:t>
            </a:r>
            <a:r>
              <a:rPr lang="fr-FR" sz="2400" b="1" dirty="0" err="1"/>
              <a:t>Alley</a:t>
            </a:r>
            <a:r>
              <a:rPr lang="fr-FR" sz="2400" b="1" dirty="0"/>
              <a:t>-Club-Quartier Des </a:t>
            </a:r>
            <a:r>
              <a:rPr lang="fr-FR" sz="2400" b="1" dirty="0" err="1"/>
              <a:t>chaw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273603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oute, Véhicule terrestre&#10;&#10;Description générée automatiquement">
            <a:extLst>
              <a:ext uri="{FF2B5EF4-FFF2-40B4-BE49-F238E27FC236}">
                <a16:creationId xmlns:a16="http://schemas.microsoft.com/office/drawing/2014/main" id="{2A6C97AB-9320-2A8D-7A2A-E0BDE8D13A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0548" y="175500"/>
            <a:ext cx="8676000" cy="6507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411BF3-FC36-5326-09C5-0471522E1D0E}"/>
              </a:ext>
            </a:extLst>
          </p:cNvPr>
          <p:cNvSpPr txBox="1"/>
          <p:nvPr/>
        </p:nvSpPr>
        <p:spPr>
          <a:xfrm>
            <a:off x="215452" y="4075612"/>
            <a:ext cx="34616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Georgetown –Quartier De Washington</a:t>
            </a:r>
          </a:p>
        </p:txBody>
      </p:sp>
    </p:spTree>
    <p:extLst>
      <p:ext uri="{BB962C8B-B14F-4D97-AF65-F5344CB8AC3E}">
        <p14:creationId xmlns:p14="http://schemas.microsoft.com/office/powerpoint/2010/main" val="2215344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oiture, Véhicule terrestre&#10;&#10;Description générée automatiquement">
            <a:extLst>
              <a:ext uri="{FF2B5EF4-FFF2-40B4-BE49-F238E27FC236}">
                <a16:creationId xmlns:a16="http://schemas.microsoft.com/office/drawing/2014/main" id="{CABA6B08-BDD8-0B22-EEB4-D25A997177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808" y="369000"/>
            <a:ext cx="9656327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C63829-7B98-F0F4-CA8A-F90159A8B053}"/>
              </a:ext>
            </a:extLst>
          </p:cNvPr>
          <p:cNvSpPr txBox="1"/>
          <p:nvPr/>
        </p:nvSpPr>
        <p:spPr>
          <a:xfrm>
            <a:off x="9698129" y="4069082"/>
            <a:ext cx="2607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Howard-Théâtre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4EB438C-330E-04BE-214B-05E4ADEAC462}"/>
              </a:ext>
            </a:extLst>
          </p:cNvPr>
          <p:cNvSpPr txBox="1"/>
          <p:nvPr/>
        </p:nvSpPr>
        <p:spPr>
          <a:xfrm>
            <a:off x="9793924" y="4530747"/>
            <a:ext cx="23980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Quartier </a:t>
            </a:r>
            <a:r>
              <a:rPr lang="fr-FR" sz="2400" b="1" dirty="0" err="1"/>
              <a:t>Chaw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282669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âtiment&#10;&#10;Description générée automatiquement">
            <a:extLst>
              <a:ext uri="{FF2B5EF4-FFF2-40B4-BE49-F238E27FC236}">
                <a16:creationId xmlns:a16="http://schemas.microsoft.com/office/drawing/2014/main" id="{D7560E10-C316-9FE1-AA83-2B25E5E043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1761" y="189000"/>
            <a:ext cx="4320000" cy="6480000"/>
          </a:xfrm>
          <a:prstGeom prst="rect">
            <a:avLst/>
          </a:prstGeom>
          <a:ln w="4445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C7A577-55A3-2D0A-AD2A-7E7A214E28ED}"/>
              </a:ext>
            </a:extLst>
          </p:cNvPr>
          <p:cNvSpPr txBox="1"/>
          <p:nvPr/>
        </p:nvSpPr>
        <p:spPr>
          <a:xfrm>
            <a:off x="901337" y="4101737"/>
            <a:ext cx="37882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National-Air-Espace-muséum Extérieur</a:t>
            </a:r>
          </a:p>
        </p:txBody>
      </p:sp>
    </p:spTree>
    <p:extLst>
      <p:ext uri="{BB962C8B-B14F-4D97-AF65-F5344CB8AC3E}">
        <p14:creationId xmlns:p14="http://schemas.microsoft.com/office/powerpoint/2010/main" val="69980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nuage&#10;&#10;Description générée automatiquement">
            <a:extLst>
              <a:ext uri="{FF2B5EF4-FFF2-40B4-BE49-F238E27FC236}">
                <a16:creationId xmlns:a16="http://schemas.microsoft.com/office/drawing/2014/main" id="{306B263B-01EC-54B7-60FC-011B886A79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046" y="279000"/>
            <a:ext cx="945590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D48D6D-B6E9-0C40-707E-ACF007887AC9}"/>
              </a:ext>
            </a:extLst>
          </p:cNvPr>
          <p:cNvSpPr txBox="1"/>
          <p:nvPr/>
        </p:nvSpPr>
        <p:spPr>
          <a:xfrm>
            <a:off x="9562011" y="3304903"/>
            <a:ext cx="26299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National-muséum –Of –African.- </a:t>
            </a:r>
            <a:r>
              <a:rPr lang="fr-FR" sz="2400" b="1" dirty="0" err="1"/>
              <a:t>History</a:t>
            </a:r>
            <a:r>
              <a:rPr lang="fr-FR" sz="2400" b="1" dirty="0"/>
              <a:t>-And-Culture-</a:t>
            </a:r>
          </a:p>
        </p:txBody>
      </p:sp>
    </p:spTree>
    <p:extLst>
      <p:ext uri="{BB962C8B-B14F-4D97-AF65-F5344CB8AC3E}">
        <p14:creationId xmlns:p14="http://schemas.microsoft.com/office/powerpoint/2010/main" val="3490673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maison, fenêtre&#10;&#10;Description générée automatiquement">
            <a:extLst>
              <a:ext uri="{FF2B5EF4-FFF2-40B4-BE49-F238E27FC236}">
                <a16:creationId xmlns:a16="http://schemas.microsoft.com/office/drawing/2014/main" id="{2FA6D3AE-4008-32D2-1390-C99EA060F4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0481" y="369000"/>
            <a:ext cx="9290322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B08100-2710-EA0F-B0A4-CED3D47273C4}"/>
              </a:ext>
            </a:extLst>
          </p:cNvPr>
          <p:cNvSpPr txBox="1"/>
          <p:nvPr/>
        </p:nvSpPr>
        <p:spPr>
          <a:xfrm>
            <a:off x="130629" y="4095206"/>
            <a:ext cx="33440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Newton –D-Baker-</a:t>
            </a:r>
          </a:p>
          <a:p>
            <a:r>
              <a:rPr lang="fr-FR" sz="2400" b="1" dirty="0"/>
              <a:t>Washington</a:t>
            </a:r>
          </a:p>
        </p:txBody>
      </p:sp>
    </p:spTree>
    <p:extLst>
      <p:ext uri="{BB962C8B-B14F-4D97-AF65-F5344CB8AC3E}">
        <p14:creationId xmlns:p14="http://schemas.microsoft.com/office/powerpoint/2010/main" val="4266963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EF8CD044-F828-0F3A-BBD4-67DC82F026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362" y="279000"/>
            <a:ext cx="849915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6F92BB8-F814-B328-A3F3-CAAE4D3916C5}"/>
              </a:ext>
            </a:extLst>
          </p:cNvPr>
          <p:cNvSpPr txBox="1"/>
          <p:nvPr/>
        </p:nvSpPr>
        <p:spPr>
          <a:xfrm>
            <a:off x="8599715" y="3960952"/>
            <a:ext cx="40102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The-Phillips - Collection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10BB59E-04A2-A604-7DF7-6DEB98E84F33}"/>
              </a:ext>
            </a:extLst>
          </p:cNvPr>
          <p:cNvSpPr txBox="1"/>
          <p:nvPr/>
        </p:nvSpPr>
        <p:spPr>
          <a:xfrm>
            <a:off x="8874036" y="4507527"/>
            <a:ext cx="34616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Musée-Extérieur</a:t>
            </a:r>
          </a:p>
        </p:txBody>
      </p:sp>
    </p:spTree>
    <p:extLst>
      <p:ext uri="{BB962C8B-B14F-4D97-AF65-F5344CB8AC3E}">
        <p14:creationId xmlns:p14="http://schemas.microsoft.com/office/powerpoint/2010/main" val="1916636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grave, cimetière, arbre&#10;&#10;Description générée automatiquement">
            <a:extLst>
              <a:ext uri="{FF2B5EF4-FFF2-40B4-BE49-F238E27FC236}">
                <a16:creationId xmlns:a16="http://schemas.microsoft.com/office/drawing/2014/main" id="{679F39C5-C715-C5AF-7BB1-459ED53D75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2103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7A4E24-477F-8818-8ABB-B879A9E34833}"/>
              </a:ext>
            </a:extLst>
          </p:cNvPr>
          <p:cNvSpPr txBox="1"/>
          <p:nvPr/>
        </p:nvSpPr>
        <p:spPr>
          <a:xfrm>
            <a:off x="809897" y="4493624"/>
            <a:ext cx="3148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Arlington -</a:t>
            </a:r>
            <a:r>
              <a:rPr lang="fr-FR" sz="2400" b="1" dirty="0" err="1"/>
              <a:t>Cimetery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46198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B0B0A9F6-B404-A0FA-294F-426F02B06B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172" y="671512"/>
            <a:ext cx="9753600" cy="551497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DB779A-1A6E-4438-8A50-E879F158DF8F}"/>
              </a:ext>
            </a:extLst>
          </p:cNvPr>
          <p:cNvSpPr txBox="1"/>
          <p:nvPr/>
        </p:nvSpPr>
        <p:spPr>
          <a:xfrm>
            <a:off x="9771017" y="3657600"/>
            <a:ext cx="22468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Mount -Vernon</a:t>
            </a:r>
          </a:p>
        </p:txBody>
      </p:sp>
    </p:spTree>
    <p:extLst>
      <p:ext uri="{BB962C8B-B14F-4D97-AF65-F5344CB8AC3E}">
        <p14:creationId xmlns:p14="http://schemas.microsoft.com/office/powerpoint/2010/main" val="3515227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abits, funérailles&#10;&#10;Description générée automatiquement">
            <a:extLst>
              <a:ext uri="{FF2B5EF4-FFF2-40B4-BE49-F238E27FC236}">
                <a16:creationId xmlns:a16="http://schemas.microsoft.com/office/drawing/2014/main" id="{03AB747C-3E81-E4AF-B05B-EF0B38004B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8529" y="279000"/>
            <a:ext cx="863512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2EF980-5D82-062B-8AB7-9C4FFA547E67}"/>
              </a:ext>
            </a:extLst>
          </p:cNvPr>
          <p:cNvSpPr txBox="1"/>
          <p:nvPr/>
        </p:nvSpPr>
        <p:spPr>
          <a:xfrm>
            <a:off x="483326" y="3201126"/>
            <a:ext cx="32657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Tombe De Georges Et Martha Washington </a:t>
            </a:r>
            <a:r>
              <a:rPr lang="fr-FR" sz="2400" b="1" dirty="0" err="1"/>
              <a:t>àMount</a:t>
            </a:r>
            <a:r>
              <a:rPr lang="fr-FR" sz="2400" b="1" dirty="0"/>
              <a:t>-Vernon</a:t>
            </a:r>
          </a:p>
        </p:txBody>
      </p:sp>
    </p:spTree>
    <p:extLst>
      <p:ext uri="{BB962C8B-B14F-4D97-AF65-F5344CB8AC3E}">
        <p14:creationId xmlns:p14="http://schemas.microsoft.com/office/powerpoint/2010/main" val="1090152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lieu de culte, Architecture médiévale&#10;&#10;Description générée automatiquement">
            <a:extLst>
              <a:ext uri="{FF2B5EF4-FFF2-40B4-BE49-F238E27FC236}">
                <a16:creationId xmlns:a16="http://schemas.microsoft.com/office/drawing/2014/main" id="{E11E3CA1-BDBC-138E-CB10-FB44EC70A7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961" y="223593"/>
            <a:ext cx="8028000" cy="641081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8DD504-2738-B38A-0F9C-BCDA2FA58235}"/>
              </a:ext>
            </a:extLst>
          </p:cNvPr>
          <p:cNvSpPr txBox="1"/>
          <p:nvPr/>
        </p:nvSpPr>
        <p:spPr>
          <a:xfrm>
            <a:off x="7929154" y="3840480"/>
            <a:ext cx="40102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Washington-Cathédrale -Washington</a:t>
            </a:r>
          </a:p>
        </p:txBody>
      </p:sp>
    </p:spTree>
    <p:extLst>
      <p:ext uri="{BB962C8B-B14F-4D97-AF65-F5344CB8AC3E}">
        <p14:creationId xmlns:p14="http://schemas.microsoft.com/office/powerpoint/2010/main" val="3196860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A7FF89A-84A0-E56F-770B-E1A3D4A6AC71}"/>
              </a:ext>
            </a:extLst>
          </p:cNvPr>
          <p:cNvSpPr txBox="1"/>
          <p:nvPr/>
        </p:nvSpPr>
        <p:spPr>
          <a:xfrm>
            <a:off x="574766" y="731520"/>
            <a:ext cx="113254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La Ville De Washington -Etats-Unis -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F6A6F90-F840-694D-31B1-FA6390E4F6D8}"/>
              </a:ext>
            </a:extLst>
          </p:cNvPr>
          <p:cNvSpPr txBox="1"/>
          <p:nvPr/>
        </p:nvSpPr>
        <p:spPr>
          <a:xfrm>
            <a:off x="2834641" y="1418847"/>
            <a:ext cx="109205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Sur Une Suggestion De </a:t>
            </a:r>
            <a:r>
              <a:rPr lang="fr-FR" sz="3200" b="1" dirty="0" err="1"/>
              <a:t>JaclDidier</a:t>
            </a:r>
            <a:endParaRPr lang="fr-FR" sz="3200" b="1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EC1840A-E5B9-72BA-AB3A-1353CC3EF249}"/>
              </a:ext>
            </a:extLst>
          </p:cNvPr>
          <p:cNvSpPr txBox="1"/>
          <p:nvPr/>
        </p:nvSpPr>
        <p:spPr>
          <a:xfrm>
            <a:off x="3892732" y="2052820"/>
            <a:ext cx="9379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AD75540-FB69-A94B-0852-DA860D691727}"/>
              </a:ext>
            </a:extLst>
          </p:cNvPr>
          <p:cNvSpPr txBox="1"/>
          <p:nvPr/>
        </p:nvSpPr>
        <p:spPr>
          <a:xfrm>
            <a:off x="3278778" y="2844225"/>
            <a:ext cx="104764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39277E3-6821-C045-4CCC-1E2E5C6D03DF}"/>
              </a:ext>
            </a:extLst>
          </p:cNvPr>
          <p:cNvSpPr txBox="1"/>
          <p:nvPr/>
        </p:nvSpPr>
        <p:spPr>
          <a:xfrm>
            <a:off x="5368833" y="3635630"/>
            <a:ext cx="74327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30357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214</Words>
  <Application>Microsoft Office PowerPoint</Application>
  <PresentationFormat>Grand écran</PresentationFormat>
  <Paragraphs>38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2024-05-21T03:32:54Z</dcterms:created>
  <dcterms:modified xsi:type="dcterms:W3CDTF">2024-05-21T05:17:12Z</dcterms:modified>
</cp:coreProperties>
</file>