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4" r:id="rId2"/>
    <p:sldId id="347" r:id="rId3"/>
    <p:sldId id="352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kmKxagpFIW5O3Jk0MUVv0g==" hashData="mTnxHlYl7W1tCQqRJR2fKi7J88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25FFFF"/>
    <a:srgbClr val="9E0075"/>
    <a:srgbClr val="FF69D8"/>
    <a:srgbClr val="860C6F"/>
    <a:srgbClr val="292929"/>
    <a:srgbClr val="683400"/>
    <a:srgbClr val="644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349" autoAdjust="0"/>
    <p:restoredTop sz="94660" autoAdjust="0"/>
  </p:normalViewPr>
  <p:slideViewPr>
    <p:cSldViewPr>
      <p:cViewPr>
        <p:scale>
          <a:sx n="81" d="100"/>
          <a:sy n="81" d="100"/>
        </p:scale>
        <p:origin x="-1728" y="-245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EBD54098-3A03-4479-B181-255609EF438E}" type="datetimeFigureOut">
              <a:rPr lang="fr-FR"/>
              <a:pPr>
                <a:defRPr/>
              </a:pPr>
              <a:t>05/05/2024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C197F8F-718B-4E04-BF6B-CB7F103AFC3F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892281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E26A7997-F71A-46D9-B818-74E072AD7F1A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AB7F2FC-CB81-450E-8AAA-0B6C9880E93A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1268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36B83016-E6E1-4352-87ED-C397F11025A7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358431-23BA-470C-B230-977DFA5BFB2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631386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79309C-146B-4A47-B7D7-8B33424528B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284457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96166F2-A9DA-4EE7-AE05-D5283536777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680054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E9E4DD-CE75-48DD-9552-362D31FA053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063117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0D3181-9AC9-4AC3-BF87-A7CEB9D9EFE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8304721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F55BFE-DD93-4081-8D8A-9DAD204D26EF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81772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DDECF0-7441-46DF-8762-41346135293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079005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BA6BBD-55BE-46B7-B901-527A8BD4333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4660482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DB65A8-FBC7-4E51-8EBA-A0BEA61DD81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417563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0C4CF1-4F0F-4166-98B8-A6B22891BBF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089958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C0A872-833A-4B12-BEDF-1D86272C058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5480568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1000">
              <a:schemeClr val="accent4">
                <a:lumMod val="10000"/>
              </a:schemeClr>
            </a:gs>
            <a:gs pos="67000">
              <a:srgbClr val="292929"/>
            </a:gs>
            <a:gs pos="73000">
              <a:schemeClr val="bg1">
                <a:lumMod val="60000"/>
                <a:lumOff val="40000"/>
              </a:schemeClr>
            </a:gs>
            <a:gs pos="80000">
              <a:schemeClr val="tx1"/>
            </a:gs>
            <a:gs pos="86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59CF067-4886-41B3-9B26-8BB74092B0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audio" Target="../media/audio8.wav"/><Relationship Id="rId13" Type="http://schemas.openxmlformats.org/officeDocument/2006/relationships/image" Target="../media/image3.png"/><Relationship Id="rId18" Type="http://schemas.openxmlformats.org/officeDocument/2006/relationships/image" Target="../media/image8.png"/><Relationship Id="rId3" Type="http://schemas.openxmlformats.org/officeDocument/2006/relationships/audio" Target="../media/audio3.wav"/><Relationship Id="rId21" Type="http://schemas.openxmlformats.org/officeDocument/2006/relationships/image" Target="../media/image11.jpeg"/><Relationship Id="rId7" Type="http://schemas.openxmlformats.org/officeDocument/2006/relationships/audio" Target="../media/audio7.wav"/><Relationship Id="rId12" Type="http://schemas.openxmlformats.org/officeDocument/2006/relationships/image" Target="../media/image2.jpeg"/><Relationship Id="rId17" Type="http://schemas.openxmlformats.org/officeDocument/2006/relationships/image" Target="../media/image7.gif"/><Relationship Id="rId2" Type="http://schemas.openxmlformats.org/officeDocument/2006/relationships/audio" Target="../media/audio2.wav"/><Relationship Id="rId16" Type="http://schemas.openxmlformats.org/officeDocument/2006/relationships/image" Target="../media/image6.gif"/><Relationship Id="rId20" Type="http://schemas.openxmlformats.org/officeDocument/2006/relationships/image" Target="../media/image10.jpeg"/><Relationship Id="rId1" Type="http://schemas.openxmlformats.org/officeDocument/2006/relationships/audio" Target="../media/audio1.wav"/><Relationship Id="rId6" Type="http://schemas.openxmlformats.org/officeDocument/2006/relationships/audio" Target="../media/audio6.wav"/><Relationship Id="rId11" Type="http://schemas.openxmlformats.org/officeDocument/2006/relationships/image" Target="../media/image1.png"/><Relationship Id="rId5" Type="http://schemas.openxmlformats.org/officeDocument/2006/relationships/audio" Target="../media/audio5.wav"/><Relationship Id="rId15" Type="http://schemas.openxmlformats.org/officeDocument/2006/relationships/image" Target="../media/image5.png"/><Relationship Id="rId23" Type="http://schemas.openxmlformats.org/officeDocument/2006/relationships/image" Target="../media/image13.png"/><Relationship Id="rId10" Type="http://schemas.openxmlformats.org/officeDocument/2006/relationships/notesSlide" Target="../notesSlides/notesSlide1.xml"/><Relationship Id="rId19" Type="http://schemas.openxmlformats.org/officeDocument/2006/relationships/image" Target="../media/image9.jpeg"/><Relationship Id="rId4" Type="http://schemas.openxmlformats.org/officeDocument/2006/relationships/audio" Target="../media/audio4.wav"/><Relationship Id="rId9" Type="http://schemas.openxmlformats.org/officeDocument/2006/relationships/slideLayout" Target="../slideLayouts/slideLayout1.xml"/><Relationship Id="rId14" Type="http://schemas.openxmlformats.org/officeDocument/2006/relationships/image" Target="../media/image4.png"/><Relationship Id="rId22" Type="http://schemas.openxmlformats.org/officeDocument/2006/relationships/image" Target="../media/image1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4.png"/><Relationship Id="rId18" Type="http://schemas.openxmlformats.org/officeDocument/2006/relationships/image" Target="../media/image27.png"/><Relationship Id="rId26" Type="http://schemas.openxmlformats.org/officeDocument/2006/relationships/audio" Target="../media/audio9.wav"/><Relationship Id="rId39" Type="http://schemas.openxmlformats.org/officeDocument/2006/relationships/image" Target="../media/image41.jpeg"/><Relationship Id="rId21" Type="http://schemas.openxmlformats.org/officeDocument/2006/relationships/image" Target="../media/image30.gif"/><Relationship Id="rId34" Type="http://schemas.openxmlformats.org/officeDocument/2006/relationships/audio" Target="../media/audio13.wav"/><Relationship Id="rId42" Type="http://schemas.openxmlformats.org/officeDocument/2006/relationships/audio" Target="../media/audio17.wav"/><Relationship Id="rId47" Type="http://schemas.openxmlformats.org/officeDocument/2006/relationships/image" Target="../media/image45.jpeg"/><Relationship Id="rId50" Type="http://schemas.openxmlformats.org/officeDocument/2006/relationships/audio" Target="../media/audio21.wav"/><Relationship Id="rId55" Type="http://schemas.openxmlformats.org/officeDocument/2006/relationships/image" Target="../media/image49.jpeg"/><Relationship Id="rId63" Type="http://schemas.openxmlformats.org/officeDocument/2006/relationships/image" Target="../media/image53.jpeg"/><Relationship Id="rId68" Type="http://schemas.openxmlformats.org/officeDocument/2006/relationships/image" Target="../media/image57.png"/><Relationship Id="rId76" Type="http://schemas.openxmlformats.org/officeDocument/2006/relationships/image" Target="../media/image64.gif"/><Relationship Id="rId7" Type="http://schemas.openxmlformats.org/officeDocument/2006/relationships/image" Target="../media/image18.gif"/><Relationship Id="rId71" Type="http://schemas.openxmlformats.org/officeDocument/2006/relationships/image" Target="../media/image59.png"/><Relationship Id="rId2" Type="http://schemas.openxmlformats.org/officeDocument/2006/relationships/notesSlide" Target="../notesSlides/notesSlide3.xml"/><Relationship Id="rId16" Type="http://schemas.microsoft.com/office/2007/relationships/hdphoto" Target="../media/hdphoto2.wdp"/><Relationship Id="rId29" Type="http://schemas.openxmlformats.org/officeDocument/2006/relationships/image" Target="../media/image36.jpeg"/><Relationship Id="rId11" Type="http://schemas.openxmlformats.org/officeDocument/2006/relationships/image" Target="../media/image22.png"/><Relationship Id="rId24" Type="http://schemas.openxmlformats.org/officeDocument/2006/relationships/image" Target="../media/image33.gif"/><Relationship Id="rId32" Type="http://schemas.openxmlformats.org/officeDocument/2006/relationships/audio" Target="../media/audio12.wav"/><Relationship Id="rId37" Type="http://schemas.openxmlformats.org/officeDocument/2006/relationships/image" Target="../media/image40.jpeg"/><Relationship Id="rId40" Type="http://schemas.openxmlformats.org/officeDocument/2006/relationships/audio" Target="../media/audio16.wav"/><Relationship Id="rId45" Type="http://schemas.openxmlformats.org/officeDocument/2006/relationships/image" Target="../media/image44.jpeg"/><Relationship Id="rId53" Type="http://schemas.openxmlformats.org/officeDocument/2006/relationships/image" Target="../media/image48.jpeg"/><Relationship Id="rId58" Type="http://schemas.openxmlformats.org/officeDocument/2006/relationships/audio" Target="../media/audio24.wav"/><Relationship Id="rId66" Type="http://schemas.openxmlformats.org/officeDocument/2006/relationships/image" Target="../media/image55.gif"/><Relationship Id="rId74" Type="http://schemas.openxmlformats.org/officeDocument/2006/relationships/image" Target="../media/image62.png"/><Relationship Id="rId79" Type="http://schemas.openxmlformats.org/officeDocument/2006/relationships/image" Target="../media/image67.png"/><Relationship Id="rId5" Type="http://schemas.openxmlformats.org/officeDocument/2006/relationships/image" Target="../media/image16.png"/><Relationship Id="rId61" Type="http://schemas.openxmlformats.org/officeDocument/2006/relationships/image" Target="../media/image52.jpeg"/><Relationship Id="rId82" Type="http://schemas.openxmlformats.org/officeDocument/2006/relationships/image" Target="../media/image70.png"/><Relationship Id="rId10" Type="http://schemas.openxmlformats.org/officeDocument/2006/relationships/image" Target="../media/image21.gif"/><Relationship Id="rId19" Type="http://schemas.openxmlformats.org/officeDocument/2006/relationships/image" Target="../media/image28.png"/><Relationship Id="rId31" Type="http://schemas.openxmlformats.org/officeDocument/2006/relationships/image" Target="../media/image37.jpeg"/><Relationship Id="rId44" Type="http://schemas.openxmlformats.org/officeDocument/2006/relationships/audio" Target="../media/audio18.wav"/><Relationship Id="rId52" Type="http://schemas.openxmlformats.org/officeDocument/2006/relationships/audio" Target="../media/audio8.wav"/><Relationship Id="rId60" Type="http://schemas.openxmlformats.org/officeDocument/2006/relationships/audio" Target="../media/audio25.wav"/><Relationship Id="rId65" Type="http://schemas.openxmlformats.org/officeDocument/2006/relationships/image" Target="../media/image54.jpeg"/><Relationship Id="rId73" Type="http://schemas.openxmlformats.org/officeDocument/2006/relationships/image" Target="../media/image61.jpeg"/><Relationship Id="rId78" Type="http://schemas.openxmlformats.org/officeDocument/2006/relationships/image" Target="../media/image66.png"/><Relationship Id="rId81" Type="http://schemas.openxmlformats.org/officeDocument/2006/relationships/image" Target="../media/image69.jpeg"/><Relationship Id="rId4" Type="http://schemas.openxmlformats.org/officeDocument/2006/relationships/image" Target="../media/image15.png"/><Relationship Id="rId9" Type="http://schemas.openxmlformats.org/officeDocument/2006/relationships/image" Target="../media/image20.gif"/><Relationship Id="rId14" Type="http://schemas.microsoft.com/office/2007/relationships/hdphoto" Target="../media/hdphoto1.wdp"/><Relationship Id="rId22" Type="http://schemas.openxmlformats.org/officeDocument/2006/relationships/image" Target="../media/image31.png"/><Relationship Id="rId27" Type="http://schemas.openxmlformats.org/officeDocument/2006/relationships/image" Target="../media/image35.jpeg"/><Relationship Id="rId30" Type="http://schemas.openxmlformats.org/officeDocument/2006/relationships/audio" Target="../media/audio11.wav"/><Relationship Id="rId35" Type="http://schemas.openxmlformats.org/officeDocument/2006/relationships/image" Target="../media/image39.jpeg"/><Relationship Id="rId43" Type="http://schemas.openxmlformats.org/officeDocument/2006/relationships/image" Target="../media/image43.jpeg"/><Relationship Id="rId48" Type="http://schemas.openxmlformats.org/officeDocument/2006/relationships/audio" Target="../media/audio20.wav"/><Relationship Id="rId56" Type="http://schemas.openxmlformats.org/officeDocument/2006/relationships/audio" Target="../media/audio23.wav"/><Relationship Id="rId64" Type="http://schemas.openxmlformats.org/officeDocument/2006/relationships/audio" Target="../media/audio27.wav"/><Relationship Id="rId69" Type="http://schemas.openxmlformats.org/officeDocument/2006/relationships/image" Target="../media/image7.gif"/><Relationship Id="rId77" Type="http://schemas.openxmlformats.org/officeDocument/2006/relationships/image" Target="../media/image65.gif"/><Relationship Id="rId8" Type="http://schemas.openxmlformats.org/officeDocument/2006/relationships/image" Target="../media/image19.gif"/><Relationship Id="rId51" Type="http://schemas.openxmlformats.org/officeDocument/2006/relationships/image" Target="../media/image47.jpeg"/><Relationship Id="rId72" Type="http://schemas.openxmlformats.org/officeDocument/2006/relationships/image" Target="../media/image60.png"/><Relationship Id="rId80" Type="http://schemas.openxmlformats.org/officeDocument/2006/relationships/image" Target="../media/image68.gif"/><Relationship Id="rId3" Type="http://schemas.openxmlformats.org/officeDocument/2006/relationships/image" Target="../media/image14.png"/><Relationship Id="rId12" Type="http://schemas.openxmlformats.org/officeDocument/2006/relationships/image" Target="../media/image23.jpeg"/><Relationship Id="rId17" Type="http://schemas.openxmlformats.org/officeDocument/2006/relationships/image" Target="../media/image26.png"/><Relationship Id="rId25" Type="http://schemas.openxmlformats.org/officeDocument/2006/relationships/image" Target="../media/image34.jpeg"/><Relationship Id="rId33" Type="http://schemas.openxmlformats.org/officeDocument/2006/relationships/image" Target="../media/image38.jpeg"/><Relationship Id="rId38" Type="http://schemas.openxmlformats.org/officeDocument/2006/relationships/audio" Target="../media/audio15.wav"/><Relationship Id="rId46" Type="http://schemas.openxmlformats.org/officeDocument/2006/relationships/audio" Target="../media/audio19.wav"/><Relationship Id="rId59" Type="http://schemas.openxmlformats.org/officeDocument/2006/relationships/image" Target="../media/image51.jpeg"/><Relationship Id="rId67" Type="http://schemas.openxmlformats.org/officeDocument/2006/relationships/image" Target="../media/image56.jpeg"/><Relationship Id="rId20" Type="http://schemas.openxmlformats.org/officeDocument/2006/relationships/image" Target="../media/image29.png"/><Relationship Id="rId41" Type="http://schemas.openxmlformats.org/officeDocument/2006/relationships/image" Target="../media/image42.jpeg"/><Relationship Id="rId54" Type="http://schemas.openxmlformats.org/officeDocument/2006/relationships/audio" Target="../media/audio22.wav"/><Relationship Id="rId62" Type="http://schemas.openxmlformats.org/officeDocument/2006/relationships/audio" Target="../media/audio26.wav"/><Relationship Id="rId70" Type="http://schemas.openxmlformats.org/officeDocument/2006/relationships/image" Target="../media/image58.png"/><Relationship Id="rId75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15" Type="http://schemas.openxmlformats.org/officeDocument/2006/relationships/image" Target="../media/image25.png"/><Relationship Id="rId23" Type="http://schemas.openxmlformats.org/officeDocument/2006/relationships/image" Target="../media/image32.png"/><Relationship Id="rId28" Type="http://schemas.openxmlformats.org/officeDocument/2006/relationships/audio" Target="../media/audio10.wav"/><Relationship Id="rId36" Type="http://schemas.openxmlformats.org/officeDocument/2006/relationships/audio" Target="../media/audio14.wav"/><Relationship Id="rId49" Type="http://schemas.openxmlformats.org/officeDocument/2006/relationships/image" Target="../media/image46.jpeg"/><Relationship Id="rId57" Type="http://schemas.openxmlformats.org/officeDocument/2006/relationships/image" Target="../media/image5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6 - 2340.wav">
            <a:hlinkClick r:id="" action="ppaction://media"/>
          </p:cNvPr>
          <p:cNvPicPr>
            <a:picLocks noRot="1" noChangeAspect="1"/>
          </p:cNvPicPr>
          <p:nvPr>
            <a:wavAudioFile r:embed="rId1" name="6 - Images - Les démons de minuit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 descr="C:\Users\JCL\Desktop\cccccc.jpg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19 -2355.wav">
            <a:hlinkClick r:id="" action="ppaction://media"/>
          </p:cNvPr>
          <p:cNvPicPr>
            <a:picLocks noRot="1" noChangeAspect="1"/>
          </p:cNvPicPr>
          <p:nvPr>
            <a:wavAudioFile r:embed="rId2" name="19 - Renaud - Dès Que Le Vent Soufflera [1983]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05 -2355.wav">
            <a:hlinkClick r:id="" action="ppaction://media"/>
          </p:cNvPr>
          <p:cNvPicPr>
            <a:picLocks noRot="1" noChangeAspect="1"/>
          </p:cNvPicPr>
          <p:nvPr>
            <a:wavAudioFile r:embed="rId3" name="05 - Christophe - Aline [1965].wav"/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09 -2355.wav">
            <a:hlinkClick r:id="" action="ppaction://media"/>
          </p:cNvPr>
          <p:cNvPicPr>
            <a:picLocks noRot="1" noChangeAspect="1"/>
          </p:cNvPicPr>
          <p:nvPr>
            <a:wavAudioFile r:embed="rId4" name="09 - Michel Delpech - Pour Un Flirt [1971]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18 -2355.wav">
            <a:hlinkClick r:id="" action="ppaction://media"/>
          </p:cNvPr>
          <p:cNvPicPr>
            <a:picLocks noRot="1" noChangeAspect="1"/>
          </p:cNvPicPr>
          <p:nvPr>
            <a:wavAudioFile r:embed="rId5" name="18 - Isabelle Aubret - C'est Beau La Vie [1963].wav"/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03. 2355.wav">
            <a:hlinkClick r:id="" action="ppaction://media"/>
          </p:cNvPr>
          <p:cNvPicPr>
            <a:picLocks noRot="1" noChangeAspect="1"/>
          </p:cNvPicPr>
          <p:nvPr>
            <a:wavAudioFile r:embed="rId6" name="03. Daniela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10. 2355.wav">
            <a:hlinkClick r:id="" action="ppaction://media"/>
          </p:cNvPr>
          <p:cNvPicPr>
            <a:picLocks noRot="1" noChangeAspect="1"/>
          </p:cNvPicPr>
          <p:nvPr>
            <a:wavAudioFile r:embed="rId7" name="10. Les enfants du Pirée.wav"/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8" name="Image 2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5980113"/>
            <a:ext cx="873125" cy="296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619250" y="1196975"/>
            <a:ext cx="5930900" cy="4392613"/>
          </a:xfrm>
          <a:prstGeom prst="frame">
            <a:avLst>
              <a:gd name="adj1" fmla="val 3068"/>
            </a:avLst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20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76752" y="1718784"/>
            <a:ext cx="358254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64" name="Picture 18" descr="C:\Users\JCL\Desktop\RFM 80\6tPgpPn.jpg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873250"/>
            <a:ext cx="3130550" cy="3068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" name="Picture 3" descr="C:\Users\JCL\Desktop\cd5.gif"/>
          <p:cNvPicPr>
            <a:picLocks noChangeAspect="1" noChangeArrowheads="1" noCrop="1"/>
          </p:cNvPicPr>
          <p:nvPr/>
        </p:nvPicPr>
        <p:blipFill>
          <a:blip r:embed="rId22" cstate="print">
            <a:duotone>
              <a:prstClr val="black"/>
              <a:srgbClr val="FF00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98155" y="548680"/>
            <a:ext cx="671514" cy="2992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14 -2402.wav">
            <a:hlinkClick r:id="" action="ppaction://media"/>
          </p:cNvPr>
          <p:cNvPicPr>
            <a:picLocks noRot="1" noChangeAspect="1"/>
          </p:cNvPicPr>
          <p:nvPr>
            <a:wavAudioFile r:embed="rId8" name="14 - Rose Laurens - Africa.wav"/>
          </p:nvPr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vol="80000" numSld="2" showWhenStopped="0">
                <p:cTn id="1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 numSld="2" showWhenStopped="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 descr="C:\Users\JCL\Desktop\ccccc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3" y="-7938"/>
            <a:ext cx="9132887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6" name="Cadre 5"/>
          <p:cNvSpPr/>
          <p:nvPr/>
        </p:nvSpPr>
        <p:spPr>
          <a:xfrm>
            <a:off x="1379538" y="1052513"/>
            <a:ext cx="6372225" cy="4752975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ZoneTexte 8"/>
          <p:cNvSpPr txBox="1">
            <a:spLocks noChangeArrowheads="1"/>
          </p:cNvSpPr>
          <p:nvPr/>
        </p:nvSpPr>
        <p:spPr bwMode="auto">
          <a:xfrm>
            <a:off x="1365250" y="1228725"/>
            <a:ext cx="6423025" cy="440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01 - Europe - The Final Countdown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02 - Fox The Fox - Precious Little Diamond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03 - Gérard Blanc - Du soleil dans la nuit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04 - Gold - Laissez-nous chanter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05 - Jean-Jacques Lafon - Le géant de papier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06 - Kassav' - Zouk La Sé Sél Médikaman Nou Ni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07 - Kylie Minogue - I Should Be So Lucky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08 - Lionel Richie - Say You, Say 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09 - Magazine 60 - Don Quichotte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10 - Michel Fugain - Les années guitare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11 - Musical Youth - Pass The Dutchie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12 - Partenaire Particulier - Partenaire Particulier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13 - Queen - I Want To Break Free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14 - Rose Laurens - Africa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15 - Shalamar - A Night To Remember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16 - Talk Talk - Such a Shame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17 - The Korgis - Everybody's Got To Learn Sometime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18 - Thierry Pastor - Le coup de folie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19 - Womack &amp; Womack - Teardrops</a:t>
            </a:r>
          </a:p>
          <a:p>
            <a:pPr algn="ctr" eaLnBrk="1" hangingPunct="1"/>
            <a:r>
              <a:rPr lang="fr-FR" sz="1400" b="1">
                <a:solidFill>
                  <a:srgbClr val="FFC000"/>
                </a:solidFill>
              </a:rPr>
              <a:t>20 - Thierry Pastor - Le coup de folie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9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9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9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9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9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9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9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9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9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9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9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9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9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5400675"/>
            <a:ext cx="9061450" cy="1423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69" descr="C:\Users\Jclaude\Desktop\Image1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5400675"/>
            <a:ext cx="6942137" cy="1806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6" descr="Juke-box 3 PNG.gif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750" y="64690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31188" y="6419850"/>
            <a:ext cx="495300" cy="16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917950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C:\Users\christelle\Desktop\che.jpg"/>
          <p:cNvPicPr>
            <a:picLocks noChangeAspect="1" noChangeArrowheads="1"/>
          </p:cNvPicPr>
          <p:nvPr/>
        </p:nvPicPr>
        <p:blipFill>
          <a:blip r:embed="rId15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1488" y="4622800"/>
            <a:ext cx="749300" cy="99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2" descr="C:\Users\christelle\Desktop\Image2.png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776288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1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936750"/>
            <a:ext cx="360363" cy="395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2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3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Image 10"/>
          <p:cNvPicPr>
            <a:picLocks noChangeAspect="1"/>
          </p:cNvPicPr>
          <p:nvPr/>
        </p:nvPicPr>
        <p:blipFill>
          <a:blip r:embed="rId2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1" name="Picture 56" descr="C:\Users\Marie-Jose\Desktop\NUMEROS JUKEBOX NOIR\1 (FILEminimizer).jpg">
            <a:hlinkClick r:id="" action="ppaction://noaction" highlightClick="1">
              <a:snd r:embed="rId26" name="01 - Europe - The Final Countdown.wav"/>
            </a:hlinkClick>
          </p:cNvPr>
          <p:cNvPicPr>
            <a:picLocks noChangeAspect="1" noChangeArrowheads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2" descr="C:\Users\Marie-Jose\Desktop\NUMEROS JUKEBOX NOIR\2 (FILEminimizer).jpg">
            <a:hlinkClick r:id="" action="ppaction://noaction" highlightClick="1">
              <a:snd r:embed="rId28" name="02 - Fox The Fox - Precious Little Diamond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3" descr="C:\Users\Marie-Jose\Desktop\NUMEROS JUKEBOX NOIR\3 (FILEminimizer).jpg">
            <a:hlinkClick r:id="" action="ppaction://noaction" highlightClick="1">
              <a:snd r:embed="rId30" name="03 - Gérard Blanc - Du soleil dans la nuit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4" descr="C:\Users\Marie-Jose\Desktop\NUMEROS JUKEBOX NOIR\4 (FILEminimizer).jpg">
            <a:hlinkClick r:id="" action="ppaction://noaction" highlightClick="1">
              <a:snd r:embed="rId32" name="04 - Gold - Laissez-nous chanter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5" descr="C:\Users\Marie-Jose\Desktop\NUMEROS JUKEBOX NOIR\5 (FILEminimizer).jpg">
            <a:hlinkClick r:id="" action="ppaction://noaction" highlightClick="1">
              <a:snd r:embed="rId34" name="05 - Jean-Jacques Lafon - Le géant de papier.wav"/>
            </a:hlinkClick>
          </p:cNvPr>
          <p:cNvPicPr>
            <a:picLocks noChangeAspect="1" noChangeArrowheads="1"/>
          </p:cNvPicPr>
          <p:nvPr/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6" descr="C:\Users\Marie-Jose\Desktop\NUMEROS JUKEBOX NOIR\6 (FILEminimizer).jpg">
            <a:hlinkClick r:id="" action="ppaction://noaction" highlightClick="1">
              <a:snd r:embed="rId36" name="06 - Kassav' - Zouk La Sé Sél Médikaman Nou N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7" descr="C:\Users\Marie-Jose\Desktop\NUMEROS JUKEBOX NOIR\7 (FILEminimizer).jpg">
            <a:hlinkClick r:id="" action="ppaction://noaction" highlightClick="1">
              <a:snd r:embed="rId38" name="07 - Kylie Minogue - I Should Be So Lucky.wav"/>
            </a:hlinkClick>
          </p:cNvPr>
          <p:cNvPicPr>
            <a:picLocks noChangeAspect="1" noChangeArrowheads="1"/>
          </p:cNvPicPr>
          <p:nvPr/>
        </p:nvPicPr>
        <p:blipFill>
          <a:blip r:embed="rId3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8" descr="C:\Users\Marie-Jose\Desktop\NUMEROS JUKEBOX NOIR\8 (FILEminimizer).jpg">
            <a:hlinkClick r:id="" action="ppaction://noaction" highlightClick="1">
              <a:snd r:embed="rId40" name="08 - Lionel Richie - Say You, Say Me.wav"/>
            </a:hlinkClick>
          </p:cNvPr>
          <p:cNvPicPr>
            <a:picLocks noChangeAspect="1" noChangeArrowheads="1"/>
          </p:cNvPicPr>
          <p:nvPr/>
        </p:nvPicPr>
        <p:blipFill>
          <a:blip r:embed="rId4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9" descr="C:\Users\Marie-Jose\Desktop\NUMEROS JUKEBOX NOIR\9 (FILEminimizer).jpg">
            <a:hlinkClick r:id="" action="ppaction://noaction" highlightClick="1">
              <a:snd r:embed="rId42" name="09 - Magazine 60 - Don Quichott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0" descr="C:\Users\Marie-Jose\Desktop\NUMEROS JUKEBOX NOIR\10 (FILEminimizer).jpg">
            <a:hlinkClick r:id="" action="ppaction://noaction" highlightClick="1">
              <a:snd r:embed="rId44" name="10 - Michel Fugain - Les années guitare.wav"/>
            </a:hlinkClick>
          </p:cNvPr>
          <p:cNvPicPr>
            <a:picLocks noChangeAspect="1" noChangeArrowheads="1"/>
          </p:cNvPicPr>
          <p:nvPr/>
        </p:nvPicPr>
        <p:blipFill>
          <a:blip r:embed="rId4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1" descr="C:\Users\Marie-Jose\Desktop\NUMEROS JUKEBOX NOIR\11 (FILEminimizer).jpg">
            <a:hlinkClick r:id="" action="ppaction://noaction" highlightClick="1">
              <a:snd r:embed="rId46" name="11 - Musical Youth - Pass The Dutchie.wav"/>
            </a:hlinkClick>
          </p:cNvPr>
          <p:cNvPicPr>
            <a:picLocks noChangeAspect="1" noChangeArrowheads="1"/>
          </p:cNvPicPr>
          <p:nvPr/>
        </p:nvPicPr>
        <p:blipFill>
          <a:blip r:embed="rId4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2" descr="C:\Users\Marie-Jose\Desktop\NUMEROS JUKEBOX NOIR\12 (FILEminimizer).jpg">
            <a:hlinkClick r:id="" action="ppaction://noaction" highlightClick="1">
              <a:snd r:embed="rId48" name="12 - Partenaire Particulier - Partenaire Particulier.wav"/>
            </a:hlinkClick>
          </p:cNvPr>
          <p:cNvPicPr>
            <a:picLocks noChangeAspect="1" noChangeArrowheads="1"/>
          </p:cNvPicPr>
          <p:nvPr/>
        </p:nvPicPr>
        <p:blipFill>
          <a:blip r:embed="rId4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3" descr="C:\Users\Marie-Jose\Desktop\NUMEROS JUKEBOX NOIR\13 (FILEminimizer).jpg">
            <a:hlinkClick r:id="" action="ppaction://noaction" highlightClick="1">
              <a:snd r:embed="rId50" name="13 - Queen - I Want To Break Free.wav"/>
            </a:hlinkClick>
          </p:cNvPr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5402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4" descr="C:\Users\Marie-Jose\Desktop\NUMEROS JUKEBOX NOIR\14 (FILEminimizer).jpg">
            <a:hlinkClick r:id="" action="ppaction://noaction" highlightClick="1">
              <a:snd r:embed="rId52" name="14 - Rose Laurens - Africa.wav"/>
            </a:hlinkClick>
          </p:cNvPr>
          <p:cNvPicPr>
            <a:picLocks noChangeAspect="1" noChangeArrowheads="1"/>
          </p:cNvPicPr>
          <p:nvPr/>
        </p:nvPicPr>
        <p:blipFill>
          <a:blip r:embed="rId5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5" descr="C:\Users\Marie-Jose\Desktop\NUMEROS JUKEBOX NOIR\15 (FILEminimizer).jpg">
            <a:hlinkClick r:id="" action="ppaction://noaction" highlightClick="1">
              <a:snd r:embed="rId54" name="15 - Shalamar - A Night To Remember.wav"/>
            </a:hlinkClick>
          </p:cNvPr>
          <p:cNvPicPr>
            <a:picLocks noChangeAspect="1" noChangeArrowheads="1"/>
          </p:cNvPicPr>
          <p:nvPr/>
        </p:nvPicPr>
        <p:blipFill>
          <a:blip r:embed="rId5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6" descr="C:\Users\Marie-Jose\Desktop\NUMEROS JUKEBOX NOIR\16 (FILEminimizer).jpg">
            <a:hlinkClick r:id="" action="ppaction://noaction" highlightClick="1">
              <a:snd r:embed="rId56" name="16 - Talk Talk - Such a Shame.wav"/>
            </a:hlinkClick>
          </p:cNvPr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7" descr="C:\Users\Marie-Jose\Desktop\NUMEROS JUKEBOX NOIR\17 (FILEminimizer).jpg">
            <a:hlinkClick r:id="" action="ppaction://noaction" highlightClick="1">
              <a:snd r:embed="rId58" name="17 - The Korgis - Everybody's Got To Learn Sometime.wav"/>
            </a:hlinkClick>
          </p:cNvPr>
          <p:cNvPicPr>
            <a:picLocks noChangeAspect="1" noChangeArrowheads="1"/>
          </p:cNvPicPr>
          <p:nvPr/>
        </p:nvPicPr>
        <p:blipFill>
          <a:blip r:embed="rId5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8" descr="C:\Users\Marie-Jose\Desktop\NUMEROS JUKEBOX NOIR\18 (FILEminimizer).jpg">
            <a:hlinkClick r:id="" action="ppaction://noaction" highlightClick="1">
              <a:snd r:embed="rId60" name="18 - Thierry Pastor - Le coup de folie.wav"/>
            </a:hlinkClick>
          </p:cNvPr>
          <p:cNvPicPr>
            <a:picLocks noChangeAspect="1" noChangeArrowheads="1"/>
          </p:cNvPicPr>
          <p:nvPr/>
        </p:nvPicPr>
        <p:blipFill>
          <a:blip r:embed="rId6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19" descr="C:\Users\Marie-Jose\Desktop\NUMEROS JUKEBOX NOIR\19 (FILEminimizer).jpg">
            <a:hlinkClick r:id="" action="ppaction://noaction" highlightClick="1">
              <a:snd r:embed="rId62" name="19 - Womack &amp; Womack - Teardrops.wav"/>
            </a:hlinkClick>
          </p:cNvPr>
          <p:cNvPicPr>
            <a:picLocks noChangeAspect="1" noChangeArrowheads="1"/>
          </p:cNvPicPr>
          <p:nvPr/>
        </p:nvPicPr>
        <p:blipFill>
          <a:blip r:embed="rId6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20" descr="C:\Users\Marie-Jose\Desktop\NUMEROS JUKEBOX NOIR\20 (FILEminimizer).jpg">
            <a:hlinkClick r:id="" action="ppaction://noaction" highlightClick="1">
              <a:snd r:embed="rId64" name="20 - Thierry Pastor - Le coup de folie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50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Image 1"/>
          <p:cNvPicPr>
            <a:picLocks noChangeAspect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17950"/>
            <a:ext cx="1444625" cy="150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9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3275" y="4179888"/>
            <a:ext cx="671513" cy="179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6" name="Picture 2" descr="C:\Users\christelle\Desktop\Image1111.png"/>
          <p:cNvPicPr>
            <a:picLocks noChangeAspect="1" noChangeArrowheads="1"/>
          </p:cNvPicPr>
          <p:nvPr/>
        </p:nvPicPr>
        <p:blipFill>
          <a:blip r:embed="rId7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7" name="Picture 6" descr="barra_peixe"/>
          <p:cNvPicPr>
            <a:picLocks noChangeAspect="1" noChangeArrowheads="1" noCrop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9" descr="peixe59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9" name="Picture 6" descr="barra_peixe"/>
          <p:cNvPicPr>
            <a:picLocks noChangeAspect="1" noChangeArrowheads="1" noCrop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9" descr="peixe59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9" descr="peixe59"/>
          <p:cNvPicPr>
            <a:picLocks noChangeAspect="1" noChangeArrowheads="1" noCrop="1"/>
          </p:cNvPicPr>
          <p:nvPr/>
        </p:nvPicPr>
        <p:blipFill>
          <a:blip r:embed="rId7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Picture 64" descr="C:\Users\Solenn\Desktop\111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838" y="4772025"/>
            <a:ext cx="841375" cy="50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3" name="Picture 62" descr="C:\Users\Solenn\Desktop\SMYLET\FLORA 24 ko.pn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6813" y="5672138"/>
            <a:ext cx="755650" cy="77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4" name="Picture 69" descr="katze72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909144" y="5267211"/>
            <a:ext cx="638175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5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7" name="Picture 18" descr="C:\Users\JCL\Desktop\RFM 80\6tPgpPn.jp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5250" y="1608138"/>
            <a:ext cx="1257300" cy="1309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72" name="Picture 77" descr="C:\Users\JCL\Desktop\f7723b220f99bd068d7a7c67c7c27533_détouré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65425" y="5892800"/>
            <a:ext cx="858838" cy="644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172</Words>
  <Application>Microsoft Office PowerPoint</Application>
  <PresentationFormat>Affichage à l'écran (4:3)</PresentationFormat>
  <Paragraphs>23</Paragraphs>
  <Slides>3</Slides>
  <Notes>3</Notes>
  <HiddenSlides>0</HiddenSlides>
  <MMClips>8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2024-05-05T08:16:00Z</dcterms:modified>
</cp:coreProperties>
</file>