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bYYPQKgzOGr4LPbCiz6yw==" hashData="+fXLTjxQHATVVahJvLm0MekJgx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25FFFF"/>
    <a:srgbClr val="9E0075"/>
    <a:srgbClr val="FF69D8"/>
    <a:srgbClr val="860C6F"/>
    <a:srgbClr val="292929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86" autoAdjust="0"/>
    <p:restoredTop sz="94660" autoAdjust="0"/>
  </p:normalViewPr>
  <p:slideViewPr>
    <p:cSldViewPr>
      <p:cViewPr>
        <p:scale>
          <a:sx n="73" d="100"/>
          <a:sy n="73" d="100"/>
        </p:scale>
        <p:origin x="-1906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0FBBFB6-C073-4800-A2E8-7FD44E310E99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070CAD-BEA0-4642-B0EB-C1BF111869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4373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FA43D6-3827-46FD-82C0-1BDB3A06104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01BC5D0-7D2C-4471-9615-4BB031941BC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BA02C66-8C37-48AC-B2FE-33619CB6D31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D15A6-23CD-4E0A-AB66-F1A294A9D3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739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248CA-02F1-4037-8610-7946151E2E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7810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9D6CB-8D65-4310-A1DB-89BA8F2438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214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669B9-402C-49CA-AD7D-E6BBAC0F00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6393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C5952-FB07-498D-97DE-946EA83AC8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8741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55E75-9F42-4419-934E-7210526ECA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0813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896A1-F35D-42AC-9260-A1FC22F6F4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1564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3F7B0-9B39-4395-8BEA-7B937E80AC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6606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03A14-4311-4644-8454-572738383E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061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8E16A-784B-43F1-BF08-29ABA994F2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0569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FF080-588C-4554-888E-B7BA5D07C2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296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4">
                <a:lumMod val="10000"/>
              </a:schemeClr>
            </a:gs>
            <a:gs pos="67000">
              <a:srgbClr val="292929"/>
            </a:gs>
            <a:gs pos="73000">
              <a:schemeClr val="bg1">
                <a:lumMod val="60000"/>
                <a:lumOff val="40000"/>
              </a:schemeClr>
            </a:gs>
            <a:gs pos="80000">
              <a:schemeClr val="tx1"/>
            </a:gs>
            <a:gs pos="86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E285FC-9742-431E-A7B9-5C7786366C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jpeg"/><Relationship Id="rId18" Type="http://schemas.openxmlformats.org/officeDocument/2006/relationships/image" Target="../media/image8.gif"/><Relationship Id="rId3" Type="http://schemas.openxmlformats.org/officeDocument/2006/relationships/audio" Target="../media/audio3.wav"/><Relationship Id="rId21" Type="http://schemas.openxmlformats.org/officeDocument/2006/relationships/image" Target="../media/image11.jpe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gif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gif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pn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26" Type="http://schemas.openxmlformats.org/officeDocument/2006/relationships/audio" Target="../media/audio9.wav"/><Relationship Id="rId39" Type="http://schemas.openxmlformats.org/officeDocument/2006/relationships/image" Target="../media/image41.jpeg"/><Relationship Id="rId21" Type="http://schemas.openxmlformats.org/officeDocument/2006/relationships/image" Target="../media/image30.gif"/><Relationship Id="rId34" Type="http://schemas.openxmlformats.org/officeDocument/2006/relationships/audio" Target="../media/audio1.wav"/><Relationship Id="rId42" Type="http://schemas.openxmlformats.org/officeDocument/2006/relationships/audio" Target="../media/audio16.wav"/><Relationship Id="rId47" Type="http://schemas.openxmlformats.org/officeDocument/2006/relationships/image" Target="../media/image45.jpeg"/><Relationship Id="rId50" Type="http://schemas.openxmlformats.org/officeDocument/2006/relationships/audio" Target="../media/audio20.wav"/><Relationship Id="rId55" Type="http://schemas.openxmlformats.org/officeDocument/2006/relationships/image" Target="../media/image49.jpeg"/><Relationship Id="rId63" Type="http://schemas.openxmlformats.org/officeDocument/2006/relationships/image" Target="../media/image53.jpeg"/><Relationship Id="rId68" Type="http://schemas.openxmlformats.org/officeDocument/2006/relationships/image" Target="../media/image57.png"/><Relationship Id="rId76" Type="http://schemas.openxmlformats.org/officeDocument/2006/relationships/image" Target="../media/image64.gif"/><Relationship Id="rId7" Type="http://schemas.openxmlformats.org/officeDocument/2006/relationships/image" Target="../media/image18.gif"/><Relationship Id="rId71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6.jpeg"/><Relationship Id="rId11" Type="http://schemas.openxmlformats.org/officeDocument/2006/relationships/image" Target="../media/image22.png"/><Relationship Id="rId24" Type="http://schemas.openxmlformats.org/officeDocument/2006/relationships/image" Target="../media/image33.gif"/><Relationship Id="rId32" Type="http://schemas.openxmlformats.org/officeDocument/2006/relationships/audio" Target="../media/audio12.wav"/><Relationship Id="rId37" Type="http://schemas.openxmlformats.org/officeDocument/2006/relationships/image" Target="../media/image40.jpeg"/><Relationship Id="rId40" Type="http://schemas.openxmlformats.org/officeDocument/2006/relationships/audio" Target="../media/audio15.wav"/><Relationship Id="rId45" Type="http://schemas.openxmlformats.org/officeDocument/2006/relationships/image" Target="../media/image44.jpeg"/><Relationship Id="rId53" Type="http://schemas.openxmlformats.org/officeDocument/2006/relationships/image" Target="../media/image48.jpeg"/><Relationship Id="rId58" Type="http://schemas.openxmlformats.org/officeDocument/2006/relationships/audio" Target="../media/audio24.wav"/><Relationship Id="rId66" Type="http://schemas.openxmlformats.org/officeDocument/2006/relationships/image" Target="../media/image55.gif"/><Relationship Id="rId74" Type="http://schemas.openxmlformats.org/officeDocument/2006/relationships/image" Target="../media/image62.png"/><Relationship Id="rId79" Type="http://schemas.openxmlformats.org/officeDocument/2006/relationships/image" Target="../media/image67.png"/><Relationship Id="rId5" Type="http://schemas.openxmlformats.org/officeDocument/2006/relationships/image" Target="../media/image16.png"/><Relationship Id="rId61" Type="http://schemas.openxmlformats.org/officeDocument/2006/relationships/image" Target="../media/image52.jpeg"/><Relationship Id="rId82" Type="http://schemas.openxmlformats.org/officeDocument/2006/relationships/image" Target="../media/image70.png"/><Relationship Id="rId10" Type="http://schemas.openxmlformats.org/officeDocument/2006/relationships/image" Target="../media/image21.gif"/><Relationship Id="rId19" Type="http://schemas.openxmlformats.org/officeDocument/2006/relationships/image" Target="../media/image28.png"/><Relationship Id="rId31" Type="http://schemas.openxmlformats.org/officeDocument/2006/relationships/image" Target="../media/image37.jpeg"/><Relationship Id="rId44" Type="http://schemas.openxmlformats.org/officeDocument/2006/relationships/audio" Target="../media/audio17.wav"/><Relationship Id="rId52" Type="http://schemas.openxmlformats.org/officeDocument/2006/relationships/audio" Target="../media/audio21.wav"/><Relationship Id="rId60" Type="http://schemas.openxmlformats.org/officeDocument/2006/relationships/audio" Target="../media/audio25.wav"/><Relationship Id="rId65" Type="http://schemas.openxmlformats.org/officeDocument/2006/relationships/image" Target="../media/image54.jpeg"/><Relationship Id="rId73" Type="http://schemas.openxmlformats.org/officeDocument/2006/relationships/image" Target="../media/image61.jpeg"/><Relationship Id="rId78" Type="http://schemas.openxmlformats.org/officeDocument/2006/relationships/image" Target="../media/image66.png"/><Relationship Id="rId81" Type="http://schemas.openxmlformats.org/officeDocument/2006/relationships/image" Target="../media/image69.jpe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microsoft.com/office/2007/relationships/hdphoto" Target="../media/hdphoto1.wdp"/><Relationship Id="rId22" Type="http://schemas.openxmlformats.org/officeDocument/2006/relationships/image" Target="../media/image31.png"/><Relationship Id="rId27" Type="http://schemas.openxmlformats.org/officeDocument/2006/relationships/image" Target="../media/image35.jpeg"/><Relationship Id="rId30" Type="http://schemas.openxmlformats.org/officeDocument/2006/relationships/audio" Target="../media/audio11.wav"/><Relationship Id="rId35" Type="http://schemas.openxmlformats.org/officeDocument/2006/relationships/image" Target="../media/image39.jpeg"/><Relationship Id="rId43" Type="http://schemas.openxmlformats.org/officeDocument/2006/relationships/image" Target="../media/image43.jpeg"/><Relationship Id="rId48" Type="http://schemas.openxmlformats.org/officeDocument/2006/relationships/audio" Target="../media/audio19.wav"/><Relationship Id="rId56" Type="http://schemas.openxmlformats.org/officeDocument/2006/relationships/audio" Target="../media/audio23.wav"/><Relationship Id="rId64" Type="http://schemas.openxmlformats.org/officeDocument/2006/relationships/audio" Target="../media/audio27.wav"/><Relationship Id="rId69" Type="http://schemas.openxmlformats.org/officeDocument/2006/relationships/image" Target="../media/image8.gif"/><Relationship Id="rId77" Type="http://schemas.openxmlformats.org/officeDocument/2006/relationships/image" Target="../media/image65.gif"/><Relationship Id="rId8" Type="http://schemas.openxmlformats.org/officeDocument/2006/relationships/image" Target="../media/image19.gif"/><Relationship Id="rId51" Type="http://schemas.openxmlformats.org/officeDocument/2006/relationships/image" Target="../media/image47.jpeg"/><Relationship Id="rId72" Type="http://schemas.openxmlformats.org/officeDocument/2006/relationships/image" Target="../media/image60.png"/><Relationship Id="rId80" Type="http://schemas.openxmlformats.org/officeDocument/2006/relationships/image" Target="../media/image68.gif"/><Relationship Id="rId3" Type="http://schemas.openxmlformats.org/officeDocument/2006/relationships/image" Target="../media/image14.png"/><Relationship Id="rId12" Type="http://schemas.openxmlformats.org/officeDocument/2006/relationships/image" Target="../media/image23.jpeg"/><Relationship Id="rId17" Type="http://schemas.openxmlformats.org/officeDocument/2006/relationships/image" Target="../media/image26.png"/><Relationship Id="rId25" Type="http://schemas.openxmlformats.org/officeDocument/2006/relationships/image" Target="../media/image34.jpeg"/><Relationship Id="rId33" Type="http://schemas.openxmlformats.org/officeDocument/2006/relationships/image" Target="../media/image38.jpeg"/><Relationship Id="rId38" Type="http://schemas.openxmlformats.org/officeDocument/2006/relationships/audio" Target="../media/audio14.wav"/><Relationship Id="rId46" Type="http://schemas.openxmlformats.org/officeDocument/2006/relationships/audio" Target="../media/audio18.wav"/><Relationship Id="rId59" Type="http://schemas.openxmlformats.org/officeDocument/2006/relationships/image" Target="../media/image51.jpeg"/><Relationship Id="rId67" Type="http://schemas.openxmlformats.org/officeDocument/2006/relationships/image" Target="../media/image56.jpeg"/><Relationship Id="rId20" Type="http://schemas.openxmlformats.org/officeDocument/2006/relationships/image" Target="../media/image29.png"/><Relationship Id="rId41" Type="http://schemas.openxmlformats.org/officeDocument/2006/relationships/image" Target="../media/image42.jpeg"/><Relationship Id="rId54" Type="http://schemas.openxmlformats.org/officeDocument/2006/relationships/audio" Target="../media/audio22.wav"/><Relationship Id="rId62" Type="http://schemas.openxmlformats.org/officeDocument/2006/relationships/audio" Target="../media/audio26.wav"/><Relationship Id="rId70" Type="http://schemas.openxmlformats.org/officeDocument/2006/relationships/image" Target="../media/image58.png"/><Relationship Id="rId75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5" Type="http://schemas.openxmlformats.org/officeDocument/2006/relationships/image" Target="../media/image25.png"/><Relationship Id="rId23" Type="http://schemas.openxmlformats.org/officeDocument/2006/relationships/image" Target="../media/image32.png"/><Relationship Id="rId28" Type="http://schemas.openxmlformats.org/officeDocument/2006/relationships/audio" Target="../media/audio10.wav"/><Relationship Id="rId36" Type="http://schemas.openxmlformats.org/officeDocument/2006/relationships/audio" Target="../media/audio13.wav"/><Relationship Id="rId49" Type="http://schemas.openxmlformats.org/officeDocument/2006/relationships/image" Target="../media/image46.jpeg"/><Relationship Id="rId57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05 -1574.wav">
            <a:hlinkClick r:id="" action="ppaction://media"/>
          </p:cNvPr>
          <p:cNvPicPr>
            <a:picLocks noRot="1" noChangeAspect="1"/>
          </p:cNvPicPr>
          <p:nvPr>
            <a:wavAudioFile r:embed="rId1" name="05 - Gold - Capitaine abandonné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6 - 1590.wav">
            <a:hlinkClick r:id="" action="ppaction://media"/>
          </p:cNvPr>
          <p:cNvPicPr>
            <a:picLocks noRot="1" noChangeAspect="1"/>
          </p:cNvPicPr>
          <p:nvPr>
            <a:wavAudioFile r:embed="rId2" name="6 - Images - Les démons de minuit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JCL\Desktop\cccccc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9 -1590.wav">
            <a:hlinkClick r:id="" action="ppaction://media"/>
          </p:cNvPr>
          <p:cNvPicPr>
            <a:picLocks noRot="1" noChangeAspect="1"/>
          </p:cNvPicPr>
          <p:nvPr>
            <a:wavAudioFile r:embed="rId3" name="19 - Renaud - Dès Que Le Vent Soufflera [1983]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5 -1590.wav">
            <a:hlinkClick r:id="" action="ppaction://media"/>
          </p:cNvPr>
          <p:cNvPicPr>
            <a:picLocks noRot="1" noChangeAspect="1"/>
          </p:cNvPicPr>
          <p:nvPr>
            <a:wavAudioFile r:embed="rId4" name="05 - Christophe - Aline [1965]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1590.wav">
            <a:hlinkClick r:id="" action="ppaction://media"/>
          </p:cNvPr>
          <p:cNvPicPr>
            <a:picLocks noRot="1" noChangeAspect="1"/>
          </p:cNvPicPr>
          <p:nvPr>
            <a:wavAudioFile r:embed="rId5" name="09 - Michel Delpech - Pour Un Flirt [1971]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1605.wav">
            <a:hlinkClick r:id="" action="ppaction://media"/>
          </p:cNvPr>
          <p:cNvPicPr>
            <a:picLocks noRot="1" noChangeAspect="1"/>
          </p:cNvPicPr>
          <p:nvPr>
            <a:wavAudioFile r:embed="rId6" name="18 - Isabelle Aubret - C'est Beau La Vie [1963]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1605.wav">
            <a:hlinkClick r:id="" action="ppaction://media"/>
          </p:cNvPr>
          <p:cNvPicPr>
            <a:picLocks noRot="1" noChangeAspect="1"/>
          </p:cNvPicPr>
          <p:nvPr>
            <a:wavAudioFile r:embed="rId7" name="03. Daniela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1605.wav">
            <a:hlinkClick r:id="" action="ppaction://media"/>
          </p:cNvPr>
          <p:cNvPicPr>
            <a:picLocks noRot="1" noChangeAspect="1"/>
          </p:cNvPicPr>
          <p:nvPr>
            <a:wavAudioFile r:embed="rId8" name="10. Les enfants du Piré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5980113"/>
            <a:ext cx="873125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8" descr="C:\Users\JCL\Desktop\RFM 80\6tPgpPn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73250"/>
            <a:ext cx="313055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 descr="C:\Users\JCL\Desktop\cd4.gif"/>
          <p:cNvPicPr>
            <a:picLocks noChangeAspect="1" noChangeArrowheads="1" noCrop="1"/>
          </p:cNvPicPr>
          <p:nvPr/>
        </p:nvPicPr>
        <p:blipFill>
          <a:blip r:embed="rId2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629861"/>
            <a:ext cx="695473" cy="296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ccccc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379538" y="1052513"/>
            <a:ext cx="6372225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365250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Bronski Beat - Smalltown Boy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Demis Roussos - Quand Je T'aime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Foreigner - I Want to Know What Love Is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George Benson - Give Me the Night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Gold - Capitaine abandonné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Jimmy Somerville - Comment te dire adieu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Koxo - Step by step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Lio - Le banana split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Madness - One Step Beyond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Miami Sound Machine - Conga!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Monte Kristo - The Girl of Lucifer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Orchestral Manoeuvres In The Dark - Enola Gay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Propaganda - p_Machinery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Rick Astley - Never Gonna Give You Up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Samantha Fox - Nothing's Gonna Stop Me Now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16 - Stretch - Why Did You Do It_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17 - The Buggles - Video Killed The Radio Star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18 - Thierry Hazard - Le jerk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19 - Wham! - Wake Me Up Before You Go-Go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20 - Captain Sensible - Wot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4622800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6" name="01 - Bronski Beat - Smalltown Boy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8" name="02 - Demis Roussos - Quand Je T'aim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0" name="03 - Foreigner - I Want to Know What Love I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2" name="04 - George Benson - Give Me the Night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4" name="05 - Gold - Capitaine abandonné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6" name="06 - Jimmy Somerville - Comment te dire adieu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8" name="07 - Koxo - Step by step (Single edit)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0" name="08 - Lio - Le banana split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2" name="09 - Madness - One Step Beyond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4" name="10 - Miami Sound Machine - Conga!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6" name="11 - Monte Kristo - The Girl of Lucife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8" name="12 - Orchestral Manoeuvres In The Dark - Enola Gay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0" name="13 - Propaganda - p_Machinery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2" name="14 - Rick Astley - Never Gonna Give You Up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4" name="15 - Samantha Fox - Nothing's Gonna Stop Me Now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6" name="16 - Stretch - Why Did You Do It_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8" name="17 - The Buggles - Video Killed The Radio Star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0" name="18 - Thierry Hazard - Le jerk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2" name="19 - Wham! - Wake Me Up Before You Go-Go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4" name="20 - Captain Sensible - Wot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Image111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" descr="barra_peixe"/>
          <p:cNvPicPr>
            <a:picLocks noChangeAspect="1" noChangeArrowheads="1" noCrop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peixe59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" descr="barra_peixe"/>
          <p:cNvPicPr>
            <a:picLocks noChangeAspect="1" noChangeArrowheads="1" noCrop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peixe59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4" descr="C:\Users\Solenn\Desktop\111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456" y="5530850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katze72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8813" y="5367338"/>
            <a:ext cx="6381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18" descr="C:\Users\JCL\Desktop\RFM 80\6tPgpPn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608138"/>
            <a:ext cx="1257300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2" name="Picture 76" descr="C:\Users\JCL\Desktop\un-minitel-600x450_détouré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588" y="5861050"/>
            <a:ext cx="97155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</Words>
  <Application>Microsoft Office PowerPoint</Application>
  <PresentationFormat>Affichage à l'écran (4:3)</PresentationFormat>
  <Paragraphs>23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2024-05-05T08:15:18Z</dcterms:modified>
</cp:coreProperties>
</file>