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47" r:id="rId3"/>
    <p:sldId id="35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/HdHBlaSGudGINOYBL6AQ==" hashData="yzUnkEgMmCz5zx8PfQ+XeRVAv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25FFFF"/>
    <a:srgbClr val="9E0075"/>
    <a:srgbClr val="FF69D8"/>
    <a:srgbClr val="860C6F"/>
    <a:srgbClr val="292929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846" autoAdjust="0"/>
    <p:restoredTop sz="94660" autoAdjust="0"/>
  </p:normalViewPr>
  <p:slideViewPr>
    <p:cSldViewPr>
      <p:cViewPr>
        <p:scale>
          <a:sx n="66" d="100"/>
          <a:sy n="66" d="100"/>
        </p:scale>
        <p:origin x="-2227" y="-57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480970A-5601-4925-BC94-70A3EA4710F4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C61E750-F2F9-40F2-AEB8-2B465D5A9C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4013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FC09513-0ACF-4C1E-9402-2324C45DF0C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A35A424-C583-46A6-BD7A-CDD01BE0072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67C6EA-18AA-4537-8CAF-B8AFA9DE029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B6D618-FBAB-48B6-BCCB-73225D0DD5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0027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190303-0F81-439D-9AB4-66BD99D3F8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381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2AAF9-C23C-4ADC-AB8D-B46FE3BB1B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70248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B1A927-B7D1-4694-9477-C89F33CCDF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529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636244-B288-4E80-933D-AE6A0C5ABF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7217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7F46E3-F084-4FBC-8AC8-5B45635359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50860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C9FFF1-25F9-4A8C-8EA4-BE77A445E3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7297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2EAC7-4B27-42FB-98A5-2EE06E92D2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0837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4451C-B974-4610-81D9-056CAAFD71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5888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D97BBF-5C7F-4076-A2EE-F40C70781A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58463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D4639-9914-409B-8690-B582507FEE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148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4">
                <a:lumMod val="10000"/>
              </a:schemeClr>
            </a:gs>
            <a:gs pos="67000">
              <a:srgbClr val="292929"/>
            </a:gs>
            <a:gs pos="73000">
              <a:schemeClr val="bg1">
                <a:lumMod val="60000"/>
                <a:lumOff val="40000"/>
              </a:schemeClr>
            </a:gs>
            <a:gs pos="80000">
              <a:schemeClr val="tx1"/>
            </a:gs>
            <a:gs pos="86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421A7AB-C185-4D0F-886D-2930DC9355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3.png"/><Relationship Id="rId18" Type="http://schemas.openxmlformats.org/officeDocument/2006/relationships/image" Target="../media/image8.png"/><Relationship Id="rId3" Type="http://schemas.openxmlformats.org/officeDocument/2006/relationships/audio" Target="../media/audio3.wav"/><Relationship Id="rId21" Type="http://schemas.openxmlformats.org/officeDocument/2006/relationships/image" Target="../media/image11.jpeg"/><Relationship Id="rId7" Type="http://schemas.openxmlformats.org/officeDocument/2006/relationships/audio" Target="../media/audio7.wav"/><Relationship Id="rId12" Type="http://schemas.openxmlformats.org/officeDocument/2006/relationships/image" Target="../media/image2.jpeg"/><Relationship Id="rId17" Type="http://schemas.openxmlformats.org/officeDocument/2006/relationships/image" Target="../media/image7.gif"/><Relationship Id="rId2" Type="http://schemas.openxmlformats.org/officeDocument/2006/relationships/audio" Target="../media/audio2.wav"/><Relationship Id="rId16" Type="http://schemas.openxmlformats.org/officeDocument/2006/relationships/image" Target="../media/image6.gif"/><Relationship Id="rId20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1.png"/><Relationship Id="rId5" Type="http://schemas.openxmlformats.org/officeDocument/2006/relationships/audio" Target="../media/audio5.wav"/><Relationship Id="rId15" Type="http://schemas.openxmlformats.org/officeDocument/2006/relationships/image" Target="../media/image5.png"/><Relationship Id="rId23" Type="http://schemas.openxmlformats.org/officeDocument/2006/relationships/image" Target="../media/image13.png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9.jpeg"/><Relationship Id="rId4" Type="http://schemas.openxmlformats.org/officeDocument/2006/relationships/audio" Target="../media/audio4.wav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4.png"/><Relationship Id="rId22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png"/><Relationship Id="rId18" Type="http://schemas.openxmlformats.org/officeDocument/2006/relationships/image" Target="../media/image27.png"/><Relationship Id="rId26" Type="http://schemas.openxmlformats.org/officeDocument/2006/relationships/image" Target="../media/image34.jpeg"/><Relationship Id="rId39" Type="http://schemas.openxmlformats.org/officeDocument/2006/relationships/audio" Target="../media/audio15.wav"/><Relationship Id="rId21" Type="http://schemas.microsoft.com/office/2007/relationships/hdphoto" Target="../media/hdphoto3.wdp"/><Relationship Id="rId34" Type="http://schemas.openxmlformats.org/officeDocument/2006/relationships/image" Target="../media/image38.jpeg"/><Relationship Id="rId42" Type="http://schemas.openxmlformats.org/officeDocument/2006/relationships/image" Target="../media/image42.jpeg"/><Relationship Id="rId47" Type="http://schemas.openxmlformats.org/officeDocument/2006/relationships/audio" Target="../media/audio19.wav"/><Relationship Id="rId50" Type="http://schemas.openxmlformats.org/officeDocument/2006/relationships/image" Target="../media/image46.jpeg"/><Relationship Id="rId55" Type="http://schemas.openxmlformats.org/officeDocument/2006/relationships/audio" Target="../media/audio8.wav"/><Relationship Id="rId63" Type="http://schemas.openxmlformats.org/officeDocument/2006/relationships/audio" Target="../media/audio26.wav"/><Relationship Id="rId68" Type="http://schemas.openxmlformats.org/officeDocument/2006/relationships/image" Target="../media/image56.jpeg"/><Relationship Id="rId76" Type="http://schemas.openxmlformats.org/officeDocument/2006/relationships/image" Target="../media/image63.png"/><Relationship Id="rId7" Type="http://schemas.openxmlformats.org/officeDocument/2006/relationships/image" Target="../media/image18.gif"/><Relationship Id="rId71" Type="http://schemas.openxmlformats.org/officeDocument/2006/relationships/image" Target="../media/image58.png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audio" Target="../media/audio10.wav"/><Relationship Id="rId11" Type="http://schemas.openxmlformats.org/officeDocument/2006/relationships/image" Target="../media/image22.png"/><Relationship Id="rId24" Type="http://schemas.openxmlformats.org/officeDocument/2006/relationships/image" Target="../media/image32.png"/><Relationship Id="rId32" Type="http://schemas.openxmlformats.org/officeDocument/2006/relationships/image" Target="../media/image37.jpeg"/><Relationship Id="rId37" Type="http://schemas.openxmlformats.org/officeDocument/2006/relationships/audio" Target="../media/audio14.wav"/><Relationship Id="rId40" Type="http://schemas.openxmlformats.org/officeDocument/2006/relationships/image" Target="../media/image41.jpeg"/><Relationship Id="rId45" Type="http://schemas.openxmlformats.org/officeDocument/2006/relationships/audio" Target="../media/audio18.wav"/><Relationship Id="rId53" Type="http://schemas.openxmlformats.org/officeDocument/2006/relationships/audio" Target="../media/audio22.wav"/><Relationship Id="rId58" Type="http://schemas.openxmlformats.org/officeDocument/2006/relationships/image" Target="../media/image50.jpeg"/><Relationship Id="rId66" Type="http://schemas.openxmlformats.org/officeDocument/2006/relationships/image" Target="../media/image54.jpeg"/><Relationship Id="rId74" Type="http://schemas.openxmlformats.org/officeDocument/2006/relationships/image" Target="../media/image61.jpeg"/><Relationship Id="rId79" Type="http://schemas.openxmlformats.org/officeDocument/2006/relationships/image" Target="../media/image66.png"/><Relationship Id="rId5" Type="http://schemas.openxmlformats.org/officeDocument/2006/relationships/image" Target="../media/image16.png"/><Relationship Id="rId61" Type="http://schemas.openxmlformats.org/officeDocument/2006/relationships/audio" Target="../media/audio25.wav"/><Relationship Id="rId82" Type="http://schemas.openxmlformats.org/officeDocument/2006/relationships/image" Target="../media/image69.jpeg"/><Relationship Id="rId10" Type="http://schemas.openxmlformats.org/officeDocument/2006/relationships/image" Target="../media/image21.gif"/><Relationship Id="rId19" Type="http://schemas.openxmlformats.org/officeDocument/2006/relationships/image" Target="../media/image28.png"/><Relationship Id="rId31" Type="http://schemas.openxmlformats.org/officeDocument/2006/relationships/audio" Target="../media/audio11.wav"/><Relationship Id="rId44" Type="http://schemas.openxmlformats.org/officeDocument/2006/relationships/image" Target="../media/image43.jpeg"/><Relationship Id="rId52" Type="http://schemas.openxmlformats.org/officeDocument/2006/relationships/image" Target="../media/image47.jpeg"/><Relationship Id="rId60" Type="http://schemas.openxmlformats.org/officeDocument/2006/relationships/image" Target="../media/image51.jpeg"/><Relationship Id="rId65" Type="http://schemas.openxmlformats.org/officeDocument/2006/relationships/audio" Target="../media/audio27.wav"/><Relationship Id="rId73" Type="http://schemas.openxmlformats.org/officeDocument/2006/relationships/image" Target="../media/image60.png"/><Relationship Id="rId78" Type="http://schemas.openxmlformats.org/officeDocument/2006/relationships/image" Target="../media/image65.gif"/><Relationship Id="rId81" Type="http://schemas.openxmlformats.org/officeDocument/2006/relationships/image" Target="../media/image68.gif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microsoft.com/office/2007/relationships/hdphoto" Target="../media/hdphoto1.wdp"/><Relationship Id="rId22" Type="http://schemas.openxmlformats.org/officeDocument/2006/relationships/image" Target="../media/image30.gif"/><Relationship Id="rId27" Type="http://schemas.openxmlformats.org/officeDocument/2006/relationships/audio" Target="../media/audio9.wav"/><Relationship Id="rId30" Type="http://schemas.openxmlformats.org/officeDocument/2006/relationships/image" Target="../media/image36.jpeg"/><Relationship Id="rId35" Type="http://schemas.openxmlformats.org/officeDocument/2006/relationships/audio" Target="../media/audio13.wav"/><Relationship Id="rId43" Type="http://schemas.openxmlformats.org/officeDocument/2006/relationships/audio" Target="../media/audio17.wav"/><Relationship Id="rId48" Type="http://schemas.openxmlformats.org/officeDocument/2006/relationships/image" Target="../media/image45.jpeg"/><Relationship Id="rId56" Type="http://schemas.openxmlformats.org/officeDocument/2006/relationships/image" Target="../media/image49.jpeg"/><Relationship Id="rId64" Type="http://schemas.openxmlformats.org/officeDocument/2006/relationships/image" Target="../media/image53.jpeg"/><Relationship Id="rId69" Type="http://schemas.openxmlformats.org/officeDocument/2006/relationships/image" Target="../media/image57.png"/><Relationship Id="rId77" Type="http://schemas.openxmlformats.org/officeDocument/2006/relationships/image" Target="../media/image64.gif"/><Relationship Id="rId8" Type="http://schemas.openxmlformats.org/officeDocument/2006/relationships/image" Target="../media/image19.gif"/><Relationship Id="rId51" Type="http://schemas.openxmlformats.org/officeDocument/2006/relationships/audio" Target="../media/audio21.wav"/><Relationship Id="rId72" Type="http://schemas.openxmlformats.org/officeDocument/2006/relationships/image" Target="../media/image59.png"/><Relationship Id="rId80" Type="http://schemas.openxmlformats.org/officeDocument/2006/relationships/image" Target="../media/image67.png"/><Relationship Id="rId3" Type="http://schemas.openxmlformats.org/officeDocument/2006/relationships/image" Target="../media/image14.png"/><Relationship Id="rId12" Type="http://schemas.openxmlformats.org/officeDocument/2006/relationships/image" Target="../media/image23.jpeg"/><Relationship Id="rId17" Type="http://schemas.openxmlformats.org/officeDocument/2006/relationships/image" Target="../media/image26.png"/><Relationship Id="rId25" Type="http://schemas.openxmlformats.org/officeDocument/2006/relationships/image" Target="../media/image33.gif"/><Relationship Id="rId33" Type="http://schemas.openxmlformats.org/officeDocument/2006/relationships/audio" Target="../media/audio12.wav"/><Relationship Id="rId38" Type="http://schemas.openxmlformats.org/officeDocument/2006/relationships/image" Target="../media/image40.jpeg"/><Relationship Id="rId46" Type="http://schemas.openxmlformats.org/officeDocument/2006/relationships/image" Target="../media/image44.jpeg"/><Relationship Id="rId59" Type="http://schemas.openxmlformats.org/officeDocument/2006/relationships/audio" Target="../media/audio24.wav"/><Relationship Id="rId67" Type="http://schemas.openxmlformats.org/officeDocument/2006/relationships/image" Target="../media/image55.gif"/><Relationship Id="rId20" Type="http://schemas.openxmlformats.org/officeDocument/2006/relationships/image" Target="../media/image29.png"/><Relationship Id="rId41" Type="http://schemas.openxmlformats.org/officeDocument/2006/relationships/audio" Target="../media/audio16.wav"/><Relationship Id="rId54" Type="http://schemas.openxmlformats.org/officeDocument/2006/relationships/image" Target="../media/image48.jpeg"/><Relationship Id="rId62" Type="http://schemas.openxmlformats.org/officeDocument/2006/relationships/image" Target="../media/image52.jpeg"/><Relationship Id="rId70" Type="http://schemas.openxmlformats.org/officeDocument/2006/relationships/image" Target="../media/image7.gif"/><Relationship Id="rId75" Type="http://schemas.openxmlformats.org/officeDocument/2006/relationships/image" Target="../media/image62.png"/><Relationship Id="rId83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5" Type="http://schemas.openxmlformats.org/officeDocument/2006/relationships/image" Target="../media/image25.png"/><Relationship Id="rId23" Type="http://schemas.openxmlformats.org/officeDocument/2006/relationships/image" Target="../media/image31.png"/><Relationship Id="rId28" Type="http://schemas.openxmlformats.org/officeDocument/2006/relationships/image" Target="../media/image35.jpeg"/><Relationship Id="rId36" Type="http://schemas.openxmlformats.org/officeDocument/2006/relationships/image" Target="../media/image39.jpeg"/><Relationship Id="rId49" Type="http://schemas.openxmlformats.org/officeDocument/2006/relationships/audio" Target="../media/audio20.wav"/><Relationship Id="rId57" Type="http://schemas.openxmlformats.org/officeDocument/2006/relationships/audio" Target="../media/audio2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6 - 955.wav">
            <a:hlinkClick r:id="" action="ppaction://media"/>
          </p:cNvPr>
          <p:cNvPicPr>
            <a:picLocks noRot="1" noChangeAspect="1"/>
          </p:cNvPicPr>
          <p:nvPr>
            <a:wavAudioFile r:embed="rId1" name="6 - Images - Les démons de minuit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cccccc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7938"/>
            <a:ext cx="9132887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9 -971.wav">
            <a:hlinkClick r:id="" action="ppaction://media"/>
          </p:cNvPr>
          <p:cNvPicPr>
            <a:picLocks noRot="1" noChangeAspect="1"/>
          </p:cNvPicPr>
          <p:nvPr>
            <a:wavAudioFile r:embed="rId2" name="19 - Renaud - Dès Que Le Vent Soufflera [1983]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5 -971.wav">
            <a:hlinkClick r:id="" action="ppaction://media"/>
          </p:cNvPr>
          <p:cNvPicPr>
            <a:picLocks noRot="1" noChangeAspect="1"/>
          </p:cNvPicPr>
          <p:nvPr>
            <a:wavAudioFile r:embed="rId3" name="05 - Christophe - Aline [1965]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9 -971.wav">
            <a:hlinkClick r:id="" action="ppaction://media"/>
          </p:cNvPr>
          <p:cNvPicPr>
            <a:picLocks noRot="1" noChangeAspect="1"/>
          </p:cNvPicPr>
          <p:nvPr>
            <a:wavAudioFile r:embed="rId4" name="09 - Michel Delpech - Pour Un Flirt [1971]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8 -971.wav">
            <a:hlinkClick r:id="" action="ppaction://media"/>
          </p:cNvPr>
          <p:cNvPicPr>
            <a:picLocks noRot="1" noChangeAspect="1"/>
          </p:cNvPicPr>
          <p:nvPr>
            <a:wavAudioFile r:embed="rId5" name="18 - Isabelle Aubret - C'est Beau La Vie [1963]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. 971.wav">
            <a:hlinkClick r:id="" action="ppaction://media"/>
          </p:cNvPr>
          <p:cNvPicPr>
            <a:picLocks noRot="1" noChangeAspect="1"/>
          </p:cNvPicPr>
          <p:nvPr>
            <a:wavAudioFile r:embed="rId6" name="03. Daniela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. 986.wav">
            <a:hlinkClick r:id="" action="ppaction://media"/>
          </p:cNvPr>
          <p:cNvPicPr>
            <a:picLocks noRot="1" noChangeAspect="1"/>
          </p:cNvPicPr>
          <p:nvPr>
            <a:wavAudioFile r:embed="rId7" name="10. Les enfants du Pirée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Image 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5980113"/>
            <a:ext cx="873125" cy="29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8" descr="C:\Users\JCL\Desktop\RFM 80\6tPgpPn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73250"/>
            <a:ext cx="3130550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5" descr="C:\Users\JCL\Desktop\cd3.gif"/>
          <p:cNvPicPr>
            <a:picLocks noChangeAspect="1" noChangeArrowheads="1" noCrop="1"/>
          </p:cNvPicPr>
          <p:nvPr/>
        </p:nvPicPr>
        <p:blipFill>
          <a:blip r:embed="rId22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061" y="614032"/>
            <a:ext cx="693738" cy="309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5 -1017.wav">
            <a:hlinkClick r:id="" action="ppaction://media"/>
          </p:cNvPr>
          <p:cNvPicPr>
            <a:picLocks noRot="1" noChangeAspect="1"/>
          </p:cNvPicPr>
          <p:nvPr>
            <a:wavAudioFile r:embed="rId8" name="15 - Renaud - Mistral gagnant.wav"/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ccccc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7938"/>
            <a:ext cx="9132887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379538" y="1052513"/>
            <a:ext cx="6372225" cy="47529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365250" y="1228725"/>
            <a:ext cx="64230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01 - Bananarama - Venus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02 - Daniel Balavoine - L'Aziza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03 - Fine Young Cannibals - She Drives Me Crazy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04 - Freeez - I.O.U.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05 - Gipsy Kings - Bamboléo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06 - Imagination - Just An Illusion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07 - Jean-Pierre Mader - Un pied devant l'autre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08 - Kova Rea - Nuit d'amour 94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09 - Les Rita Mitsouko - Marcia Baïla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10 - Madness - Our House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11 - Mel &amp; Kim - Showing Out (Get Fresh at the Weekend)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12 - Modern Talking - You're My Heart, You're My Soul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13 - Sven Väth - Electrica Salsa feat. Sven Väth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14 - Positive Force - We Got The Funk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15 - Renaud - Mistral gagnant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16 - Sabine Paturel - Les bêtises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17 - Status Quo - In The Army Now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18 - The Belle Stars - Sign of the Times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19 - The Whispers - And the Beat Goes On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20 - Vivien Savage - La p'tite Lady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488" y="4622800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7" name="01 - Bananarama - Venus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29" name="02 - Daniel Balavoine - L'Aziza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1" name="03 - Fine Young Cannibals - She Drives Me Crazy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3" name="04 - Freeez - I.O.U. (7_ Version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5" name="05 - Gipsy Kings - Bamboléo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7" name="06 - Imagination - Just An Illusion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39" name="07 - Jean-Pierre Mader - Un pied devant l'autre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1" name="08 - Kova Rea - Nuit d'amour 94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3" name="09 - Les Rita Mitsouko - Marcia Baïla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5" name="10 - Madness - Our Hous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7" name="11 - Mel &amp; Kim - Showing Out (Get Fresh at the Weekend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49" name="12 - Modern Talking - You're My Heart, You're My Soul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1" name="13 - Sven Väth - Electrica Salsa feat. Sven Väth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3" name="14 - Positive Force - We Got The Funk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5" name="15 - Renaud - Mistral gagnant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7" name="16 - Sabine Paturel - Les bêtises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59" name="17 - Status Quo - In The Army Now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1" name="18 - The Belle Stars - Sign of the Times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3" name="19 - The Whispers - And the Beat Goes On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5" name="20 - Vivien Savage - La p'tite Lady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christelle\Desktop\Image111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" descr="barra_peixe"/>
          <p:cNvPicPr>
            <a:picLocks noChangeAspect="1" noChangeArrowheads="1" noCrop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9" descr="peixe59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" descr="barra_peixe"/>
          <p:cNvPicPr>
            <a:picLocks noChangeAspect="1" noChangeArrowheads="1" noCrop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9" descr="peixe59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4" descr="C:\Users\Solenn\Desktop\111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813" y="567213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9" descr="katze72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28813" y="5367338"/>
            <a:ext cx="63817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18" descr="C:\Users\JCL\Desktop\RFM 80\6tPgpPn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1608138"/>
            <a:ext cx="1257300" cy="130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72" name="Picture 76" descr="C:\Users\JCL\Desktop\un-minitel-600x450_détouré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588" y="5861050"/>
            <a:ext cx="97155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171</Words>
  <Application>Microsoft Office PowerPoint</Application>
  <PresentationFormat>Affichage à l'écran (4:3)</PresentationFormat>
  <Paragraphs>23</Paragraphs>
  <Slides>3</Slides>
  <Notes>3</Notes>
  <HiddenSlides>0</HiddenSlides>
  <MMClips>8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2024-05-05T08:13:48Z</dcterms:modified>
</cp:coreProperties>
</file>