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5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qLz4yv9TlxMOC/88/t/sQ==" hashData="E5A2AOPclMI9ePIhOQojHhdPU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25FFFF"/>
    <a:srgbClr val="9E0075"/>
    <a:srgbClr val="FF69D8"/>
    <a:srgbClr val="860C6F"/>
    <a:srgbClr val="292929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213" autoAdjust="0"/>
    <p:restoredTop sz="94660" autoAdjust="0"/>
  </p:normalViewPr>
  <p:slideViewPr>
    <p:cSldViewPr>
      <p:cViewPr>
        <p:scale>
          <a:sx n="69" d="100"/>
          <a:sy n="69" d="100"/>
        </p:scale>
        <p:origin x="-2102" y="-49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10C338-584B-48C6-9C88-17F4B9F66A8C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9BE9DC-332A-4483-A79E-7CAB27DD6B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5618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8ADBCF-0037-4AC6-9644-8EBFBFA1875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4CAF416-0C5B-4F32-8C17-43DDADFDCEE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4DAA44A-B1EE-4F02-9401-F9B387350B1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0F069-4D9B-43BF-B507-DCEA7077AE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9476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A51B6-623E-41B5-BF27-B5ACA4CCE3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1550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6DBC2-08FC-402A-A636-A89B9E0FA6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4443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C194C-ACC9-4EF4-A267-FBAD48FA8F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8586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97CDB-7237-4644-89E3-F4B8B9FFE5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6584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7EA97-2A66-41BF-8235-B16B82C9C3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0154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86F44-ABA3-4B74-BF8E-D62A1F5C2C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9844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8B2BD-FEF0-4D82-99C5-F03727C83A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97161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B6B51-E504-44E3-AAA6-DE7A355CF3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9439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7DCA9-E15B-490A-AFB9-0B71AC847C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5924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6B40F6-331E-4B38-BE29-67AE944D6B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8026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4">
                <a:lumMod val="10000"/>
              </a:schemeClr>
            </a:gs>
            <a:gs pos="67000">
              <a:srgbClr val="292929"/>
            </a:gs>
            <a:gs pos="73000">
              <a:schemeClr val="bg1">
                <a:lumMod val="60000"/>
                <a:lumOff val="40000"/>
              </a:schemeClr>
            </a:gs>
            <a:gs pos="80000">
              <a:schemeClr val="tx1"/>
            </a:gs>
            <a:gs pos="86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5414001-00EB-4C60-8D7B-FF9E7CA0E8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21" Type="http://schemas.openxmlformats.org/officeDocument/2006/relationships/image" Target="../media/image12.gif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2.wav"/><Relationship Id="rId16" Type="http://schemas.openxmlformats.org/officeDocument/2006/relationships/image" Target="../media/image7.gif"/><Relationship Id="rId20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jpeg"/><Relationship Id="rId5" Type="http://schemas.openxmlformats.org/officeDocument/2006/relationships/audio" Target="../media/audio5.wav"/><Relationship Id="rId15" Type="http://schemas.openxmlformats.org/officeDocument/2006/relationships/image" Target="../media/image6.gif"/><Relationship Id="rId10" Type="http://schemas.openxmlformats.org/officeDocument/2006/relationships/image" Target="../media/image1.png"/><Relationship Id="rId19" Type="http://schemas.openxmlformats.org/officeDocument/2006/relationships/image" Target="../media/image10.jpe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6.png"/><Relationship Id="rId26" Type="http://schemas.openxmlformats.org/officeDocument/2006/relationships/image" Target="../media/image33.jpeg"/><Relationship Id="rId39" Type="http://schemas.openxmlformats.org/officeDocument/2006/relationships/audio" Target="../media/audio13.wav"/><Relationship Id="rId21" Type="http://schemas.microsoft.com/office/2007/relationships/hdphoto" Target="../media/hdphoto3.wdp"/><Relationship Id="rId34" Type="http://schemas.openxmlformats.org/officeDocument/2006/relationships/image" Target="../media/image37.jpeg"/><Relationship Id="rId42" Type="http://schemas.openxmlformats.org/officeDocument/2006/relationships/image" Target="../media/image41.jpeg"/><Relationship Id="rId47" Type="http://schemas.openxmlformats.org/officeDocument/2006/relationships/audio" Target="../media/audio17.wav"/><Relationship Id="rId50" Type="http://schemas.openxmlformats.org/officeDocument/2006/relationships/image" Target="../media/image45.jpeg"/><Relationship Id="rId55" Type="http://schemas.openxmlformats.org/officeDocument/2006/relationships/audio" Target="../media/audio21.wav"/><Relationship Id="rId63" Type="http://schemas.openxmlformats.org/officeDocument/2006/relationships/audio" Target="../media/audio25.wav"/><Relationship Id="rId68" Type="http://schemas.openxmlformats.org/officeDocument/2006/relationships/image" Target="../media/image55.jpeg"/><Relationship Id="rId76" Type="http://schemas.openxmlformats.org/officeDocument/2006/relationships/image" Target="../media/image62.png"/><Relationship Id="rId7" Type="http://schemas.openxmlformats.org/officeDocument/2006/relationships/image" Target="../media/image17.gif"/><Relationship Id="rId71" Type="http://schemas.openxmlformats.org/officeDocument/2006/relationships/image" Target="../media/image57.pn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9.wav"/><Relationship Id="rId11" Type="http://schemas.openxmlformats.org/officeDocument/2006/relationships/image" Target="../media/image21.png"/><Relationship Id="rId24" Type="http://schemas.openxmlformats.org/officeDocument/2006/relationships/image" Target="../media/image31.png"/><Relationship Id="rId32" Type="http://schemas.openxmlformats.org/officeDocument/2006/relationships/image" Target="../media/image36.jpeg"/><Relationship Id="rId37" Type="http://schemas.openxmlformats.org/officeDocument/2006/relationships/audio" Target="../media/audio1.wav"/><Relationship Id="rId40" Type="http://schemas.openxmlformats.org/officeDocument/2006/relationships/image" Target="../media/image40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49.jpeg"/><Relationship Id="rId66" Type="http://schemas.openxmlformats.org/officeDocument/2006/relationships/image" Target="../media/image53.jpeg"/><Relationship Id="rId74" Type="http://schemas.openxmlformats.org/officeDocument/2006/relationships/image" Target="../media/image60.jpeg"/><Relationship Id="rId79" Type="http://schemas.openxmlformats.org/officeDocument/2006/relationships/image" Target="../media/image65.png"/><Relationship Id="rId5" Type="http://schemas.openxmlformats.org/officeDocument/2006/relationships/image" Target="../media/image15.png"/><Relationship Id="rId61" Type="http://schemas.openxmlformats.org/officeDocument/2006/relationships/audio" Target="../media/audio24.wav"/><Relationship Id="rId82" Type="http://schemas.openxmlformats.org/officeDocument/2006/relationships/image" Target="../media/image68.jpeg"/><Relationship Id="rId10" Type="http://schemas.openxmlformats.org/officeDocument/2006/relationships/image" Target="../media/image20.gif"/><Relationship Id="rId19" Type="http://schemas.openxmlformats.org/officeDocument/2006/relationships/image" Target="../media/image27.png"/><Relationship Id="rId31" Type="http://schemas.openxmlformats.org/officeDocument/2006/relationships/audio" Target="../media/audio10.wav"/><Relationship Id="rId44" Type="http://schemas.openxmlformats.org/officeDocument/2006/relationships/image" Target="../media/image42.jpeg"/><Relationship Id="rId52" Type="http://schemas.openxmlformats.org/officeDocument/2006/relationships/image" Target="../media/image46.jpeg"/><Relationship Id="rId60" Type="http://schemas.openxmlformats.org/officeDocument/2006/relationships/image" Target="../media/image50.jpeg"/><Relationship Id="rId65" Type="http://schemas.openxmlformats.org/officeDocument/2006/relationships/audio" Target="../media/audio26.wav"/><Relationship Id="rId73" Type="http://schemas.openxmlformats.org/officeDocument/2006/relationships/image" Target="../media/image59.png"/><Relationship Id="rId78" Type="http://schemas.openxmlformats.org/officeDocument/2006/relationships/image" Target="../media/image64.gif"/><Relationship Id="rId81" Type="http://schemas.openxmlformats.org/officeDocument/2006/relationships/image" Target="../media/image67.gif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microsoft.com/office/2007/relationships/hdphoto" Target="../media/hdphoto1.wdp"/><Relationship Id="rId22" Type="http://schemas.openxmlformats.org/officeDocument/2006/relationships/image" Target="../media/image29.gif"/><Relationship Id="rId27" Type="http://schemas.openxmlformats.org/officeDocument/2006/relationships/audio" Target="../media/audio8.wav"/><Relationship Id="rId30" Type="http://schemas.openxmlformats.org/officeDocument/2006/relationships/image" Target="../media/image35.jpeg"/><Relationship Id="rId35" Type="http://schemas.openxmlformats.org/officeDocument/2006/relationships/audio" Target="../media/audio12.wav"/><Relationship Id="rId43" Type="http://schemas.openxmlformats.org/officeDocument/2006/relationships/audio" Target="../media/audio15.wav"/><Relationship Id="rId48" Type="http://schemas.openxmlformats.org/officeDocument/2006/relationships/image" Target="../media/image44.jpeg"/><Relationship Id="rId56" Type="http://schemas.openxmlformats.org/officeDocument/2006/relationships/image" Target="../media/image48.jpeg"/><Relationship Id="rId64" Type="http://schemas.openxmlformats.org/officeDocument/2006/relationships/image" Target="../media/image52.jpeg"/><Relationship Id="rId69" Type="http://schemas.openxmlformats.org/officeDocument/2006/relationships/image" Target="../media/image56.png"/><Relationship Id="rId77" Type="http://schemas.openxmlformats.org/officeDocument/2006/relationships/image" Target="../media/image63.gif"/><Relationship Id="rId8" Type="http://schemas.openxmlformats.org/officeDocument/2006/relationships/image" Target="../media/image18.gif"/><Relationship Id="rId51" Type="http://schemas.openxmlformats.org/officeDocument/2006/relationships/audio" Target="../media/audio19.wav"/><Relationship Id="rId72" Type="http://schemas.openxmlformats.org/officeDocument/2006/relationships/image" Target="../media/image58.png"/><Relationship Id="rId80" Type="http://schemas.openxmlformats.org/officeDocument/2006/relationships/image" Target="../media/image66.png"/><Relationship Id="rId3" Type="http://schemas.openxmlformats.org/officeDocument/2006/relationships/image" Target="../media/image13.png"/><Relationship Id="rId12" Type="http://schemas.openxmlformats.org/officeDocument/2006/relationships/image" Target="../media/image22.jpeg"/><Relationship Id="rId17" Type="http://schemas.openxmlformats.org/officeDocument/2006/relationships/image" Target="../media/image25.png"/><Relationship Id="rId25" Type="http://schemas.openxmlformats.org/officeDocument/2006/relationships/image" Target="../media/image32.gif"/><Relationship Id="rId33" Type="http://schemas.openxmlformats.org/officeDocument/2006/relationships/audio" Target="../media/audio11.wav"/><Relationship Id="rId38" Type="http://schemas.openxmlformats.org/officeDocument/2006/relationships/image" Target="../media/image39.jpeg"/><Relationship Id="rId46" Type="http://schemas.openxmlformats.org/officeDocument/2006/relationships/image" Target="../media/image43.jpeg"/><Relationship Id="rId59" Type="http://schemas.openxmlformats.org/officeDocument/2006/relationships/audio" Target="../media/audio23.wav"/><Relationship Id="rId67" Type="http://schemas.openxmlformats.org/officeDocument/2006/relationships/image" Target="../media/image54.gif"/><Relationship Id="rId20" Type="http://schemas.openxmlformats.org/officeDocument/2006/relationships/image" Target="../media/image28.png"/><Relationship Id="rId41" Type="http://schemas.openxmlformats.org/officeDocument/2006/relationships/audio" Target="../media/audio14.wav"/><Relationship Id="rId54" Type="http://schemas.openxmlformats.org/officeDocument/2006/relationships/image" Target="../media/image47.jpeg"/><Relationship Id="rId62" Type="http://schemas.openxmlformats.org/officeDocument/2006/relationships/image" Target="../media/image51.jpeg"/><Relationship Id="rId70" Type="http://schemas.openxmlformats.org/officeDocument/2006/relationships/image" Target="../media/image7.gif"/><Relationship Id="rId75" Type="http://schemas.openxmlformats.org/officeDocument/2006/relationships/image" Target="../media/image61.png"/><Relationship Id="rId83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5" Type="http://schemas.openxmlformats.org/officeDocument/2006/relationships/image" Target="../media/image24.png"/><Relationship Id="rId23" Type="http://schemas.openxmlformats.org/officeDocument/2006/relationships/image" Target="../media/image30.png"/><Relationship Id="rId28" Type="http://schemas.openxmlformats.org/officeDocument/2006/relationships/image" Target="../media/image34.jpeg"/><Relationship Id="rId36" Type="http://schemas.openxmlformats.org/officeDocument/2006/relationships/image" Target="../media/image38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6 - 35.wav">
            <a:hlinkClick r:id="" action="ppaction://media"/>
          </p:cNvPr>
          <p:cNvPicPr>
            <a:picLocks noRot="1" noChangeAspect="1"/>
          </p:cNvPicPr>
          <p:nvPr>
            <a:wavAudioFile r:embed="rId1" name="6 - Images - Les démons de minui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cccccc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7938"/>
            <a:ext cx="9132887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9 -35.wav">
            <a:hlinkClick r:id="" action="ppaction://media"/>
          </p:cNvPr>
          <p:cNvPicPr>
            <a:picLocks noRot="1" noChangeAspect="1"/>
          </p:cNvPicPr>
          <p:nvPr>
            <a:wavAudioFile r:embed="rId2" name="19 - Renaud - Dès Que Le Vent Soufflera [1983]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5 -35.wav">
            <a:hlinkClick r:id="" action="ppaction://media"/>
          </p:cNvPr>
          <p:cNvPicPr>
            <a:picLocks noRot="1" noChangeAspect="1"/>
          </p:cNvPicPr>
          <p:nvPr>
            <a:wavAudioFile r:embed="rId3" name="05 - Christophe - Aline [1965]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9 -35.wav">
            <a:hlinkClick r:id="" action="ppaction://media"/>
          </p:cNvPr>
          <p:cNvPicPr>
            <a:picLocks noRot="1" noChangeAspect="1"/>
          </p:cNvPicPr>
          <p:nvPr>
            <a:wavAudioFile r:embed="rId4" name="09 - Michel Delpech - Pour Un Flirt [1971]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 -35.wav">
            <a:hlinkClick r:id="" action="ppaction://media"/>
          </p:cNvPr>
          <p:cNvPicPr>
            <a:picLocks noRot="1" noChangeAspect="1"/>
          </p:cNvPicPr>
          <p:nvPr>
            <a:wavAudioFile r:embed="rId5" name="18 - Isabelle Aubret - C'est Beau La Vie [1963]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35.wav">
            <a:hlinkClick r:id="" action="ppaction://media"/>
          </p:cNvPr>
          <p:cNvPicPr>
            <a:picLocks noRot="1" noChangeAspect="1"/>
          </p:cNvPicPr>
          <p:nvPr>
            <a:wavAudioFile r:embed="rId6" name="03. Daniela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51.wav">
            <a:hlinkClick r:id="" action="ppaction://media"/>
          </p:cNvPr>
          <p:cNvPicPr>
            <a:picLocks noRot="1" noChangeAspect="1"/>
          </p:cNvPicPr>
          <p:nvPr>
            <a:wavAudioFile r:embed="rId7" name="10. Les enfants du Piré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5980113"/>
            <a:ext cx="873125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8" descr="C:\Users\JCL\Desktop\RFM 80\6tPgpPn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73250"/>
            <a:ext cx="313055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JCL\Desktop\cd2.gif"/>
          <p:cNvPicPr>
            <a:picLocks noChangeAspect="1" noChangeArrowheads="1" noCrop="1"/>
          </p:cNvPicPr>
          <p:nvPr/>
        </p:nvPicPr>
        <p:blipFill>
          <a:blip r:embed="rId21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764" y="611808"/>
            <a:ext cx="725562" cy="32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ccccc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7938"/>
            <a:ext cx="9132887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379538" y="1052513"/>
            <a:ext cx="6372225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365250" y="1228725"/>
            <a:ext cx="6423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01 - Alpha Blondy - Brigadier Sabari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02 - The Communards - Don't Leave Me This Way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03 - Falco - Der Kommissar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04 - Frankie Goes To Hollywood - Relax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05 - Gilbert Montagné - Les sunlights des tropiques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06 - Images - Les démons de minuit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07 - Jean-Pierre Mader - Macumba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08 - Kool &amp; The Gang - Fresh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09 - Laurent Voulzy - Véronique jannot  Désir, désir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10 - M - Pop Muzik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11 - Marvin Gaye - Sexual Healing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12 - Mike Oldfield - Moonlight Shadow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13 - Nilda Fernandez - Madrid Madrid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14 - Plastic Bertrand - Ca Plane Pour Moi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15 - Ray Parker, Jr. - Ghostbusters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16 - Roxette - Listen To Your Heart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17 - Soft Cell - Tainted Love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18 - Sananda Maitreya - Sign Your Name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19 - The Sugarhill Gang - Rapper's Delight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20 - UB40 - I Got You Babe (feat. Chrissie Hynde)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4622800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7" name="1 - Alpha Blondy - Brigadier Sabari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9" name="2 - The Communards - Don't Leave Me This Way (with Sarah Jane Morris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1" name="3 - Falco - Der Kommissa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3" name="4 - Frankie Goes To Hollywood - Relax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5" name="5 - Gilbert Montagné - Les sunlights des tropiques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7" name="6 - Images - Les démons de minuit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9" name="7 - Jean-Pierre Mader - Macumba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1" name="8 - Kool &amp; The Gang - Fresh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3" name="9 - Laurent Voulzy - Désir, désir, Pt. 1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5" name="10 - M - Pop Muzik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7" name="11 - Marvin Gaye - Sexual Healing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9" name="12 - Mike Oldfield - Moonlight Shadow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1" name="13 - Nilda Fernandez - Madrid Madrid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3" name="14 - Plastic Bertrand - Ça Plane Pour Moi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5" name="15 - Ray Parker, Jr. - Ghostbusters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7" name="16 - Roxette - Listen To Your Heart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9" name="17 - Soft Cell - Tainted Love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1" name="18 - Sananda Maitreya - Sign Your Nam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3" name="19 - The Sugarhill Gang - Rapper's Delight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5" name="20 - UB40 - I Got You Babe (feat. Chrissie Hynde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Image111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" descr="barra_peixe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peixe59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" descr="barra_peixe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9" descr="peixe59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4" descr="C:\Users\Solenn\Desktop\111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813" y="56721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katze72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8813" y="5367338"/>
            <a:ext cx="6381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18" descr="C:\Users\JCL\Desktop\RFM 80\6tPgpPn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608138"/>
            <a:ext cx="1257300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9" name="Picture 78" descr="C:\Users\JCL\Desktop\bbbb_détouré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225" y="5761038"/>
            <a:ext cx="8874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</Words>
  <Application>Microsoft Office PowerPoint</Application>
  <PresentationFormat>Affichage à l'écran (4:3)</PresentationFormat>
  <Paragraphs>23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2024-05-05T08:12:51Z</dcterms:modified>
</cp:coreProperties>
</file>