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kVme+25eE2UtMcovtlS2g==" hashData="EA8/YIkPRHV8wzx//Sn9EogjD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5FFFF"/>
    <a:srgbClr val="9E0075"/>
    <a:srgbClr val="FF69D8"/>
    <a:srgbClr val="860C6F"/>
    <a:srgbClr val="292929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9" autoAdjust="0"/>
    <p:restoredTop sz="94660" autoAdjust="0"/>
  </p:normalViewPr>
  <p:slideViewPr>
    <p:cSldViewPr>
      <p:cViewPr>
        <p:scale>
          <a:sx n="66" d="100"/>
          <a:sy n="66" d="100"/>
        </p:scale>
        <p:origin x="-2126" y="-57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FEA2EFD-DBCB-494D-AF14-B49684AB16A6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A44BF0-0542-4DF5-8068-6DBD396F24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710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72EDCE-C5C8-4A09-862A-132EEBCBD45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188D451-113D-4E57-B02D-F7582ABBDAA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7188DE-CB62-4DD5-ABF0-398E3370860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AF038-5720-4FD7-8CF3-04BA8BD931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1732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E5AFF-736D-4EBC-9D47-BD60E95025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102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5B1AD-72B0-48A4-B367-C0F51B688C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5203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D3279-1D60-4671-9BF9-EBF7502E31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6041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FAB38-88DA-4785-8611-2B9451AF1F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7221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82A5B-DDF3-48C7-BA55-6D75ABB929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312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28FDB-1648-4C44-9876-1C31EC0F1C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1131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C5F80-EFAD-461E-AB46-8A1D856C3B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6403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78286-3B38-4EB9-ADB5-CCD464E73E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4190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30A6E-569A-4A3F-9471-6B3DCF3B85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7274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69B32-4698-4D47-963D-0B058BD350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4564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7000">
              <a:srgbClr val="292929"/>
            </a:gs>
            <a:gs pos="73000">
              <a:schemeClr val="bg1">
                <a:lumMod val="60000"/>
                <a:lumOff val="40000"/>
              </a:schemeClr>
            </a:gs>
            <a:gs pos="80000">
              <a:schemeClr val="tx1"/>
            </a:gs>
            <a:gs pos="86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985A8A-A01F-491D-812B-F8129F9C4B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jpeg"/><Relationship Id="rId5" Type="http://schemas.openxmlformats.org/officeDocument/2006/relationships/audio" Target="../media/audio5.wav"/><Relationship Id="rId15" Type="http://schemas.openxmlformats.org/officeDocument/2006/relationships/image" Target="../media/image6.gif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43.jpeg"/><Relationship Id="rId50" Type="http://schemas.openxmlformats.org/officeDocument/2006/relationships/audio" Target="../media/audio19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image" Target="../media/image69.png"/><Relationship Id="rId7" Type="http://schemas.openxmlformats.org/officeDocument/2006/relationships/image" Target="../media/image17.gif"/><Relationship Id="rId71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4.jpeg"/><Relationship Id="rId11" Type="http://schemas.openxmlformats.org/officeDocument/2006/relationships/image" Target="../media/image21.png"/><Relationship Id="rId24" Type="http://schemas.openxmlformats.org/officeDocument/2006/relationships/image" Target="../media/image30.png"/><Relationship Id="rId32" Type="http://schemas.openxmlformats.org/officeDocument/2006/relationships/audio" Target="../media/audio10.wav"/><Relationship Id="rId37" Type="http://schemas.openxmlformats.org/officeDocument/2006/relationships/image" Target="../media/image38.jpeg"/><Relationship Id="rId40" Type="http://schemas.openxmlformats.org/officeDocument/2006/relationships/audio" Target="../media/audio14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2.wav"/><Relationship Id="rId66" Type="http://schemas.openxmlformats.org/officeDocument/2006/relationships/audio" Target="../media/audio26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5" Type="http://schemas.openxmlformats.org/officeDocument/2006/relationships/image" Target="../media/image15.png"/><Relationship Id="rId61" Type="http://schemas.openxmlformats.org/officeDocument/2006/relationships/image" Target="../media/image50.jpeg"/><Relationship Id="rId82" Type="http://schemas.openxmlformats.org/officeDocument/2006/relationships/image" Target="../media/image67.gif"/><Relationship Id="rId10" Type="http://schemas.openxmlformats.org/officeDocument/2006/relationships/image" Target="../media/image20.gif"/><Relationship Id="rId19" Type="http://schemas.microsoft.com/office/2007/relationships/hdphoto" Target="../media/hdphoto3.wdp"/><Relationship Id="rId31" Type="http://schemas.openxmlformats.org/officeDocument/2006/relationships/image" Target="../media/image35.jpeg"/><Relationship Id="rId44" Type="http://schemas.openxmlformats.org/officeDocument/2006/relationships/audio" Target="../media/audio16.wav"/><Relationship Id="rId52" Type="http://schemas.openxmlformats.org/officeDocument/2006/relationships/audio" Target="../media/audio1.wav"/><Relationship Id="rId60" Type="http://schemas.openxmlformats.org/officeDocument/2006/relationships/audio" Target="../media/audio23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microsoft.com/office/2007/relationships/hdphoto" Target="../media/hdphoto1.wdp"/><Relationship Id="rId22" Type="http://schemas.microsoft.com/office/2007/relationships/hdphoto" Target="../media/hdphoto4.wdp"/><Relationship Id="rId27" Type="http://schemas.openxmlformats.org/officeDocument/2006/relationships/image" Target="../media/image33.jpeg"/><Relationship Id="rId30" Type="http://schemas.openxmlformats.org/officeDocument/2006/relationships/audio" Target="../media/audio9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8.wav"/><Relationship Id="rId56" Type="http://schemas.openxmlformats.org/officeDocument/2006/relationships/audio" Target="../media/audio21.wav"/><Relationship Id="rId64" Type="http://schemas.openxmlformats.org/officeDocument/2006/relationships/audio" Target="../media/audio25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8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3" Type="http://schemas.openxmlformats.org/officeDocument/2006/relationships/image" Target="../media/image13.png"/><Relationship Id="rId12" Type="http://schemas.openxmlformats.org/officeDocument/2006/relationships/image" Target="../media/image22.jpeg"/><Relationship Id="rId17" Type="http://schemas.openxmlformats.org/officeDocument/2006/relationships/image" Target="../media/image25.png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3.wav"/><Relationship Id="rId46" Type="http://schemas.openxmlformats.org/officeDocument/2006/relationships/audio" Target="../media/audio17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20.wav"/><Relationship Id="rId62" Type="http://schemas.openxmlformats.org/officeDocument/2006/relationships/audio" Target="../media/audio24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5" Type="http://schemas.openxmlformats.org/officeDocument/2006/relationships/image" Target="../media/image24.png"/><Relationship Id="rId23" Type="http://schemas.openxmlformats.org/officeDocument/2006/relationships/image" Target="../media/image29.gif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13 - Nena - 99 Luftballons.wav">
            <a:hlinkClick r:id="" action="ppaction://media"/>
          </p:cNvPr>
          <p:cNvPicPr>
            <a:picLocks noRot="1" noChangeAspect="1"/>
          </p:cNvPicPr>
          <p:nvPr>
            <a:wavAudioFile r:embed="rId1" name="013 - Nena - 99 Luftballons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cccccc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3253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3253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3253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3253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3253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3253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88" y="6181725"/>
            <a:ext cx="87312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8" descr="C:\Users\JCL\Desktop\RFM 80\6tPgpPn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1305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\Desktop\CD1.gif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90" y="615218"/>
            <a:ext cx="639629" cy="29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ccc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79538" y="1052513"/>
            <a:ext cx="6372225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65250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Alain Bashung - Vertige de l'amour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Chagrin D'amour - Chacun fait (C'qui lui plait)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Eurythmics - Sweet Dreams (Are Made of This)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Françoise Hardy - V.I.P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Gérard Blanc - Une autre histoire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Grandmaster Flash &amp; The Furious Five - The Message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Jeanne Mas - En rouge et noir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Kazino - Around My Dream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Laura Branigan - Self Control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Luna Parker - Tes états d'âme Eric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Marc Lavoine - Elle a les yeux revolver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Midnight Star - Midas Touch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Nena - 99 Luftballons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Patrick Bruel - Casser La Voix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Raft - Yaka danse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Rose Laurens - Mamy Yoko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Simple Minds - Don't You (Forget About Me)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Tanita Tikaram - Twist In My Sobriety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19 - The Pointer Sisters - I'm So Excited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20 - Thierry Pastor - Sur des musiques noires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4622800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8" name="001 - Alain Bashung - Vertige de l'amou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0" name="002 - Chagrin D'amour - Chacun fait (C'qui lui plait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2" name="003 - Eurythmics - Sweet Dreams (Are Made of This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4" name="004 - Françoise Hardy - V.I.P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6" name="005 - Gérard Blanc - Une autre histoir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8" name="006 - Grandmaster Flash &amp; The Furious Five - The Messag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0" name="007 - Jeanne Mas - En rouge et noi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2" name="008 - Kazino - Around My Dream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4" name="009 - Laura Branigan - Self Control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6" name="010 - Luna Parker - Tes états d'âme Eric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8" name="011 - Marc Lavoine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0" name="012 - Midnight Star - Midas Touch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2" name="013 - Nena - 99 Luftballon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4" name="014 - Patrick Bruel - Casser La Voix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6" name="015 - Raft - Yaka dans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8" name="016 - Rose Laurens - Mamy Yoko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0" name="017 - Simple Minds - Don't You (Forget About Me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2" name="018 - Tanita Tikaram - Twist In My Sobriety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4" name="019 - The Pointer Sisters - I'm So Excited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6" name="020 - Thierry Pastor - Sur des musiques noire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8813" y="5367338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8" descr="C:\Users\JCL\Desktop\RFM 80\6tPgpPn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08138"/>
            <a:ext cx="125730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9" name="Picture 78" descr="C:\Users\JCL\Desktop\bbbb_détouré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25" y="5761038"/>
            <a:ext cx="8874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Affichage à l'écran (4:3)</PresentationFormat>
  <Paragraphs>23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2024-05-05T08:12:08Z</dcterms:modified>
</cp:coreProperties>
</file>