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4" r:id="rId2"/>
    <p:sldId id="263" r:id="rId3"/>
    <p:sldId id="257" r:id="rId4"/>
    <p:sldId id="271" r:id="rId5"/>
    <p:sldId id="258" r:id="rId6"/>
    <p:sldId id="272" r:id="rId7"/>
    <p:sldId id="259" r:id="rId8"/>
    <p:sldId id="260" r:id="rId9"/>
    <p:sldId id="261" r:id="rId10"/>
    <p:sldId id="262" r:id="rId11"/>
    <p:sldId id="256" r:id="rId12"/>
    <p:sldId id="266" r:id="rId13"/>
    <p:sldId id="269" r:id="rId14"/>
    <p:sldId id="264" r:id="rId15"/>
    <p:sldId id="267" r:id="rId16"/>
    <p:sldId id="268" r:id="rId17"/>
    <p:sldId id="265" r:id="rId18"/>
    <p:sldId id="270" r:id="rId19"/>
    <p:sldId id="275" r:id="rId20"/>
    <p:sldId id="277" r:id="rId21"/>
    <p:sldId id="276" r:id="rId2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36" autoAdjust="0"/>
    <p:restoredTop sz="94660"/>
  </p:normalViewPr>
  <p:slideViewPr>
    <p:cSldViewPr snapToGrid="0">
      <p:cViewPr varScale="1">
        <p:scale>
          <a:sx n="89" d="100"/>
          <a:sy n="89" d="100"/>
        </p:scale>
        <p:origin x="32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5035C34-E3B2-F17F-A019-2E0BBECE50E7}"/>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99AD57B-7DBF-77E7-4D60-1DFE8947A1A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1D3B8FC0-6F60-D98C-0159-C7EA8E0FD87A}"/>
              </a:ext>
            </a:extLst>
          </p:cNvPr>
          <p:cNvSpPr>
            <a:spLocks noGrp="1"/>
          </p:cNvSpPr>
          <p:nvPr>
            <p:ph type="dt" sz="half" idx="10"/>
          </p:nvPr>
        </p:nvSpPr>
        <p:spPr/>
        <p:txBody>
          <a:bodyPr/>
          <a:lstStyle/>
          <a:p>
            <a:fld id="{000E0C9D-FE76-4C07-BAA4-4785B33CF121}" type="datetimeFigureOut">
              <a:rPr lang="fr-FR" smtClean="0"/>
              <a:t>18/05/2024</a:t>
            </a:fld>
            <a:endParaRPr lang="fr-FR"/>
          </a:p>
        </p:txBody>
      </p:sp>
      <p:sp>
        <p:nvSpPr>
          <p:cNvPr id="5" name="Espace réservé du pied de page 4">
            <a:extLst>
              <a:ext uri="{FF2B5EF4-FFF2-40B4-BE49-F238E27FC236}">
                <a16:creationId xmlns:a16="http://schemas.microsoft.com/office/drawing/2014/main" id="{974BACDE-787B-9384-EFD7-0F782125F5C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6F59FAA-C810-DCB9-52C6-1BF64391E857}"/>
              </a:ext>
            </a:extLst>
          </p:cNvPr>
          <p:cNvSpPr>
            <a:spLocks noGrp="1"/>
          </p:cNvSpPr>
          <p:nvPr>
            <p:ph type="sldNum" sz="quarter" idx="12"/>
          </p:nvPr>
        </p:nvSpPr>
        <p:spPr/>
        <p:txBody>
          <a:bodyPr/>
          <a:lstStyle/>
          <a:p>
            <a:fld id="{D0F84D61-CA9E-42C0-951C-EE9F58C1A60F}" type="slidenum">
              <a:rPr lang="fr-FR" smtClean="0"/>
              <a:t>‹N°›</a:t>
            </a:fld>
            <a:endParaRPr lang="fr-FR"/>
          </a:p>
        </p:txBody>
      </p:sp>
    </p:spTree>
    <p:extLst>
      <p:ext uri="{BB962C8B-B14F-4D97-AF65-F5344CB8AC3E}">
        <p14:creationId xmlns:p14="http://schemas.microsoft.com/office/powerpoint/2010/main" val="28410417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4050947-B45A-7CF3-7051-05948A99309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2E7EAE3-AEB3-6B8B-A799-B8E6FCB9ABA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8D9C98A-1B87-1F73-3F1F-A931B718CBD0}"/>
              </a:ext>
            </a:extLst>
          </p:cNvPr>
          <p:cNvSpPr>
            <a:spLocks noGrp="1"/>
          </p:cNvSpPr>
          <p:nvPr>
            <p:ph type="dt" sz="half" idx="10"/>
          </p:nvPr>
        </p:nvSpPr>
        <p:spPr/>
        <p:txBody>
          <a:bodyPr/>
          <a:lstStyle/>
          <a:p>
            <a:fld id="{000E0C9D-FE76-4C07-BAA4-4785B33CF121}" type="datetimeFigureOut">
              <a:rPr lang="fr-FR" smtClean="0"/>
              <a:t>18/05/2024</a:t>
            </a:fld>
            <a:endParaRPr lang="fr-FR"/>
          </a:p>
        </p:txBody>
      </p:sp>
      <p:sp>
        <p:nvSpPr>
          <p:cNvPr id="5" name="Espace réservé du pied de page 4">
            <a:extLst>
              <a:ext uri="{FF2B5EF4-FFF2-40B4-BE49-F238E27FC236}">
                <a16:creationId xmlns:a16="http://schemas.microsoft.com/office/drawing/2014/main" id="{E1D052A2-E8CF-99DE-471F-0D5D2D0C0CC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0225266-C81B-55AC-6580-01340E84A863}"/>
              </a:ext>
            </a:extLst>
          </p:cNvPr>
          <p:cNvSpPr>
            <a:spLocks noGrp="1"/>
          </p:cNvSpPr>
          <p:nvPr>
            <p:ph type="sldNum" sz="quarter" idx="12"/>
          </p:nvPr>
        </p:nvSpPr>
        <p:spPr/>
        <p:txBody>
          <a:bodyPr/>
          <a:lstStyle/>
          <a:p>
            <a:fld id="{D0F84D61-CA9E-42C0-951C-EE9F58C1A60F}" type="slidenum">
              <a:rPr lang="fr-FR" smtClean="0"/>
              <a:t>‹N°›</a:t>
            </a:fld>
            <a:endParaRPr lang="fr-FR"/>
          </a:p>
        </p:txBody>
      </p:sp>
    </p:spTree>
    <p:extLst>
      <p:ext uri="{BB962C8B-B14F-4D97-AF65-F5344CB8AC3E}">
        <p14:creationId xmlns:p14="http://schemas.microsoft.com/office/powerpoint/2010/main" val="25344614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DD0125D-AC9D-AC80-2BA7-B49B58292DB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590A776-0B5A-8EDC-B500-8A1A8FB3944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310D9D4-BC4F-CC68-EE5F-3DC366C093D0}"/>
              </a:ext>
            </a:extLst>
          </p:cNvPr>
          <p:cNvSpPr>
            <a:spLocks noGrp="1"/>
          </p:cNvSpPr>
          <p:nvPr>
            <p:ph type="dt" sz="half" idx="10"/>
          </p:nvPr>
        </p:nvSpPr>
        <p:spPr/>
        <p:txBody>
          <a:bodyPr/>
          <a:lstStyle/>
          <a:p>
            <a:fld id="{000E0C9D-FE76-4C07-BAA4-4785B33CF121}" type="datetimeFigureOut">
              <a:rPr lang="fr-FR" smtClean="0"/>
              <a:t>18/05/2024</a:t>
            </a:fld>
            <a:endParaRPr lang="fr-FR"/>
          </a:p>
        </p:txBody>
      </p:sp>
      <p:sp>
        <p:nvSpPr>
          <p:cNvPr id="5" name="Espace réservé du pied de page 4">
            <a:extLst>
              <a:ext uri="{FF2B5EF4-FFF2-40B4-BE49-F238E27FC236}">
                <a16:creationId xmlns:a16="http://schemas.microsoft.com/office/drawing/2014/main" id="{D89B5A03-2400-ADDA-2542-313664581E3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D2E762B-24F3-FFFA-13D0-B3F24A10F33B}"/>
              </a:ext>
            </a:extLst>
          </p:cNvPr>
          <p:cNvSpPr>
            <a:spLocks noGrp="1"/>
          </p:cNvSpPr>
          <p:nvPr>
            <p:ph type="sldNum" sz="quarter" idx="12"/>
          </p:nvPr>
        </p:nvSpPr>
        <p:spPr/>
        <p:txBody>
          <a:bodyPr/>
          <a:lstStyle/>
          <a:p>
            <a:fld id="{D0F84D61-CA9E-42C0-951C-EE9F58C1A60F}" type="slidenum">
              <a:rPr lang="fr-FR" smtClean="0"/>
              <a:t>‹N°›</a:t>
            </a:fld>
            <a:endParaRPr lang="fr-FR"/>
          </a:p>
        </p:txBody>
      </p:sp>
    </p:spTree>
    <p:extLst>
      <p:ext uri="{BB962C8B-B14F-4D97-AF65-F5344CB8AC3E}">
        <p14:creationId xmlns:p14="http://schemas.microsoft.com/office/powerpoint/2010/main" val="16508660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EBF164-9F84-DB8D-B3FF-5C9157289EE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FA8C893-A894-9B5E-0D9A-22F3E6D28DB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003D28B-FBF6-F6A2-14D9-E832CFFE78C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5B7A3A26-E808-D50E-8139-02A933C74EAB}"/>
              </a:ext>
            </a:extLst>
          </p:cNvPr>
          <p:cNvSpPr>
            <a:spLocks noGrp="1"/>
          </p:cNvSpPr>
          <p:nvPr>
            <p:ph type="dt" sz="half" idx="10"/>
          </p:nvPr>
        </p:nvSpPr>
        <p:spPr/>
        <p:txBody>
          <a:bodyPr/>
          <a:lstStyle/>
          <a:p>
            <a:fld id="{000E0C9D-FE76-4C07-BAA4-4785B33CF121}" type="datetimeFigureOut">
              <a:rPr lang="fr-FR" smtClean="0"/>
              <a:t>18/05/2024</a:t>
            </a:fld>
            <a:endParaRPr lang="fr-FR"/>
          </a:p>
        </p:txBody>
      </p:sp>
      <p:sp>
        <p:nvSpPr>
          <p:cNvPr id="6" name="Espace réservé du pied de page 5">
            <a:extLst>
              <a:ext uri="{FF2B5EF4-FFF2-40B4-BE49-F238E27FC236}">
                <a16:creationId xmlns:a16="http://schemas.microsoft.com/office/drawing/2014/main" id="{3FC47E8A-73DA-6A03-EE83-E5F6756C607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F114429-B20C-680E-C8F8-FC94E368CD7F}"/>
              </a:ext>
            </a:extLst>
          </p:cNvPr>
          <p:cNvSpPr>
            <a:spLocks noGrp="1"/>
          </p:cNvSpPr>
          <p:nvPr>
            <p:ph type="sldNum" sz="quarter" idx="12"/>
          </p:nvPr>
        </p:nvSpPr>
        <p:spPr/>
        <p:txBody>
          <a:bodyPr/>
          <a:lstStyle/>
          <a:p>
            <a:fld id="{D0F84D61-CA9E-42C0-951C-EE9F58C1A60F}" type="slidenum">
              <a:rPr lang="fr-FR" smtClean="0"/>
              <a:t>‹N°›</a:t>
            </a:fld>
            <a:endParaRPr lang="fr-FR"/>
          </a:p>
        </p:txBody>
      </p:sp>
    </p:spTree>
    <p:extLst>
      <p:ext uri="{BB962C8B-B14F-4D97-AF65-F5344CB8AC3E}">
        <p14:creationId xmlns:p14="http://schemas.microsoft.com/office/powerpoint/2010/main" val="22926668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C73317-6FAF-1966-6215-8CD0ED1D4EC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130B173-2585-6978-21C7-C8B6817093D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C82937B-33AD-4028-1367-B04618EF0FE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A1CA28B-7547-898C-4BE1-FDA1043C2A2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19024EF-FC5D-7A21-E334-0408F7F1FE0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1D9F341-5AC5-3B25-AAA5-4421475B088E}"/>
              </a:ext>
            </a:extLst>
          </p:cNvPr>
          <p:cNvSpPr>
            <a:spLocks noGrp="1"/>
          </p:cNvSpPr>
          <p:nvPr>
            <p:ph type="dt" sz="half" idx="10"/>
          </p:nvPr>
        </p:nvSpPr>
        <p:spPr/>
        <p:txBody>
          <a:bodyPr/>
          <a:lstStyle/>
          <a:p>
            <a:fld id="{000E0C9D-FE76-4C07-BAA4-4785B33CF121}" type="datetimeFigureOut">
              <a:rPr lang="fr-FR" smtClean="0"/>
              <a:t>18/05/2024</a:t>
            </a:fld>
            <a:endParaRPr lang="fr-FR"/>
          </a:p>
        </p:txBody>
      </p:sp>
      <p:sp>
        <p:nvSpPr>
          <p:cNvPr id="8" name="Espace réservé du pied de page 7">
            <a:extLst>
              <a:ext uri="{FF2B5EF4-FFF2-40B4-BE49-F238E27FC236}">
                <a16:creationId xmlns:a16="http://schemas.microsoft.com/office/drawing/2014/main" id="{92BFFE5E-5F87-16FE-4807-64C3886EC34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3B998DE-CDF3-D106-0A8B-09E79E20245E}"/>
              </a:ext>
            </a:extLst>
          </p:cNvPr>
          <p:cNvSpPr>
            <a:spLocks noGrp="1"/>
          </p:cNvSpPr>
          <p:nvPr>
            <p:ph type="sldNum" sz="quarter" idx="12"/>
          </p:nvPr>
        </p:nvSpPr>
        <p:spPr/>
        <p:txBody>
          <a:bodyPr/>
          <a:lstStyle/>
          <a:p>
            <a:fld id="{D0F84D61-CA9E-42C0-951C-EE9F58C1A60F}" type="slidenum">
              <a:rPr lang="fr-FR" smtClean="0"/>
              <a:t>‹N°›</a:t>
            </a:fld>
            <a:endParaRPr lang="fr-FR"/>
          </a:p>
        </p:txBody>
      </p:sp>
    </p:spTree>
    <p:extLst>
      <p:ext uri="{BB962C8B-B14F-4D97-AF65-F5344CB8AC3E}">
        <p14:creationId xmlns:p14="http://schemas.microsoft.com/office/powerpoint/2010/main" val="35635574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CF3D63-53CA-4785-F80A-DDF20BC5EDB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4B1108E-03E9-214E-A979-A9204AAA61A3}"/>
              </a:ext>
            </a:extLst>
          </p:cNvPr>
          <p:cNvSpPr>
            <a:spLocks noGrp="1"/>
          </p:cNvSpPr>
          <p:nvPr>
            <p:ph type="dt" sz="half" idx="10"/>
          </p:nvPr>
        </p:nvSpPr>
        <p:spPr/>
        <p:txBody>
          <a:bodyPr/>
          <a:lstStyle/>
          <a:p>
            <a:fld id="{000E0C9D-FE76-4C07-BAA4-4785B33CF121}" type="datetimeFigureOut">
              <a:rPr lang="fr-FR" smtClean="0"/>
              <a:t>18/05/2024</a:t>
            </a:fld>
            <a:endParaRPr lang="fr-FR"/>
          </a:p>
        </p:txBody>
      </p:sp>
      <p:sp>
        <p:nvSpPr>
          <p:cNvPr id="4" name="Espace réservé du pied de page 3">
            <a:extLst>
              <a:ext uri="{FF2B5EF4-FFF2-40B4-BE49-F238E27FC236}">
                <a16:creationId xmlns:a16="http://schemas.microsoft.com/office/drawing/2014/main" id="{D803AD0F-39FC-9E3B-7027-E5A34052668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2ABB7B8-8991-358A-372E-236993779FD9}"/>
              </a:ext>
            </a:extLst>
          </p:cNvPr>
          <p:cNvSpPr>
            <a:spLocks noGrp="1"/>
          </p:cNvSpPr>
          <p:nvPr>
            <p:ph type="sldNum" sz="quarter" idx="12"/>
          </p:nvPr>
        </p:nvSpPr>
        <p:spPr/>
        <p:txBody>
          <a:bodyPr/>
          <a:lstStyle/>
          <a:p>
            <a:fld id="{D0F84D61-CA9E-42C0-951C-EE9F58C1A60F}" type="slidenum">
              <a:rPr lang="fr-FR" smtClean="0"/>
              <a:t>‹N°›</a:t>
            </a:fld>
            <a:endParaRPr lang="fr-FR"/>
          </a:p>
        </p:txBody>
      </p:sp>
    </p:spTree>
    <p:extLst>
      <p:ext uri="{BB962C8B-B14F-4D97-AF65-F5344CB8AC3E}">
        <p14:creationId xmlns:p14="http://schemas.microsoft.com/office/powerpoint/2010/main" val="16590855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A13A65B-1E81-10A3-32EA-BDA073C73F2E}"/>
              </a:ext>
            </a:extLst>
          </p:cNvPr>
          <p:cNvSpPr>
            <a:spLocks noGrp="1"/>
          </p:cNvSpPr>
          <p:nvPr>
            <p:ph type="dt" sz="half" idx="10"/>
          </p:nvPr>
        </p:nvSpPr>
        <p:spPr/>
        <p:txBody>
          <a:bodyPr/>
          <a:lstStyle/>
          <a:p>
            <a:fld id="{000E0C9D-FE76-4C07-BAA4-4785B33CF121}" type="datetimeFigureOut">
              <a:rPr lang="fr-FR" smtClean="0"/>
              <a:t>18/05/2024</a:t>
            </a:fld>
            <a:endParaRPr lang="fr-FR"/>
          </a:p>
        </p:txBody>
      </p:sp>
      <p:sp>
        <p:nvSpPr>
          <p:cNvPr id="3" name="Espace réservé du pied de page 2">
            <a:extLst>
              <a:ext uri="{FF2B5EF4-FFF2-40B4-BE49-F238E27FC236}">
                <a16:creationId xmlns:a16="http://schemas.microsoft.com/office/drawing/2014/main" id="{E0429290-95C8-2044-79BA-97220E8D5E6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19A0710-351D-083B-A1D8-5CCB91DB7BE5}"/>
              </a:ext>
            </a:extLst>
          </p:cNvPr>
          <p:cNvSpPr>
            <a:spLocks noGrp="1"/>
          </p:cNvSpPr>
          <p:nvPr>
            <p:ph type="sldNum" sz="quarter" idx="12"/>
          </p:nvPr>
        </p:nvSpPr>
        <p:spPr/>
        <p:txBody>
          <a:bodyPr/>
          <a:lstStyle/>
          <a:p>
            <a:fld id="{D0F84D61-CA9E-42C0-951C-EE9F58C1A60F}" type="slidenum">
              <a:rPr lang="fr-FR" smtClean="0"/>
              <a:t>‹N°›</a:t>
            </a:fld>
            <a:endParaRPr lang="fr-FR"/>
          </a:p>
        </p:txBody>
      </p:sp>
    </p:spTree>
    <p:extLst>
      <p:ext uri="{BB962C8B-B14F-4D97-AF65-F5344CB8AC3E}">
        <p14:creationId xmlns:p14="http://schemas.microsoft.com/office/powerpoint/2010/main" val="14000320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7C667D-2DFF-182E-F45F-011DBDC6FFB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2DA3E9C-005B-42EF-E8AF-4AAF85BB28A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2F45E25-07B6-57D0-1415-01EE941997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7BFDF59-22C5-0471-DF7C-B023C09E4C28}"/>
              </a:ext>
            </a:extLst>
          </p:cNvPr>
          <p:cNvSpPr>
            <a:spLocks noGrp="1"/>
          </p:cNvSpPr>
          <p:nvPr>
            <p:ph type="dt" sz="half" idx="10"/>
          </p:nvPr>
        </p:nvSpPr>
        <p:spPr/>
        <p:txBody>
          <a:bodyPr/>
          <a:lstStyle/>
          <a:p>
            <a:fld id="{000E0C9D-FE76-4C07-BAA4-4785B33CF121}" type="datetimeFigureOut">
              <a:rPr lang="fr-FR" smtClean="0"/>
              <a:t>18/05/2024</a:t>
            </a:fld>
            <a:endParaRPr lang="fr-FR"/>
          </a:p>
        </p:txBody>
      </p:sp>
      <p:sp>
        <p:nvSpPr>
          <p:cNvPr id="6" name="Espace réservé du pied de page 5">
            <a:extLst>
              <a:ext uri="{FF2B5EF4-FFF2-40B4-BE49-F238E27FC236}">
                <a16:creationId xmlns:a16="http://schemas.microsoft.com/office/drawing/2014/main" id="{6E1B3B62-4A26-119A-8058-EEE21B03C18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EC81305-C6E6-F27D-44BA-39F40E67FF3A}"/>
              </a:ext>
            </a:extLst>
          </p:cNvPr>
          <p:cNvSpPr>
            <a:spLocks noGrp="1"/>
          </p:cNvSpPr>
          <p:nvPr>
            <p:ph type="sldNum" sz="quarter" idx="12"/>
          </p:nvPr>
        </p:nvSpPr>
        <p:spPr/>
        <p:txBody>
          <a:bodyPr/>
          <a:lstStyle/>
          <a:p>
            <a:fld id="{D0F84D61-CA9E-42C0-951C-EE9F58C1A60F}" type="slidenum">
              <a:rPr lang="fr-FR" smtClean="0"/>
              <a:t>‹N°›</a:t>
            </a:fld>
            <a:endParaRPr lang="fr-FR"/>
          </a:p>
        </p:txBody>
      </p:sp>
    </p:spTree>
    <p:extLst>
      <p:ext uri="{BB962C8B-B14F-4D97-AF65-F5344CB8AC3E}">
        <p14:creationId xmlns:p14="http://schemas.microsoft.com/office/powerpoint/2010/main" val="22662837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B0EED1F-1D37-8852-2C6F-9197C19AC26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B758BFD6-D52C-B218-767C-8AE5DADB34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FD49530-FD68-434C-22BC-B3C95805EA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D57C0D0-E1BC-3E7B-1539-5D550CA01C4D}"/>
              </a:ext>
            </a:extLst>
          </p:cNvPr>
          <p:cNvSpPr>
            <a:spLocks noGrp="1"/>
          </p:cNvSpPr>
          <p:nvPr>
            <p:ph type="dt" sz="half" idx="10"/>
          </p:nvPr>
        </p:nvSpPr>
        <p:spPr/>
        <p:txBody>
          <a:bodyPr/>
          <a:lstStyle/>
          <a:p>
            <a:fld id="{000E0C9D-FE76-4C07-BAA4-4785B33CF121}" type="datetimeFigureOut">
              <a:rPr lang="fr-FR" smtClean="0"/>
              <a:t>18/05/2024</a:t>
            </a:fld>
            <a:endParaRPr lang="fr-FR"/>
          </a:p>
        </p:txBody>
      </p:sp>
      <p:sp>
        <p:nvSpPr>
          <p:cNvPr id="6" name="Espace réservé du pied de page 5">
            <a:extLst>
              <a:ext uri="{FF2B5EF4-FFF2-40B4-BE49-F238E27FC236}">
                <a16:creationId xmlns:a16="http://schemas.microsoft.com/office/drawing/2014/main" id="{505C989A-4200-0546-C5D5-A71129DC27E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F95FCCE-0CB4-FDB8-C619-16D324147593}"/>
              </a:ext>
            </a:extLst>
          </p:cNvPr>
          <p:cNvSpPr>
            <a:spLocks noGrp="1"/>
          </p:cNvSpPr>
          <p:nvPr>
            <p:ph type="sldNum" sz="quarter" idx="12"/>
          </p:nvPr>
        </p:nvSpPr>
        <p:spPr/>
        <p:txBody>
          <a:bodyPr/>
          <a:lstStyle/>
          <a:p>
            <a:fld id="{D0F84D61-CA9E-42C0-951C-EE9F58C1A60F}" type="slidenum">
              <a:rPr lang="fr-FR" smtClean="0"/>
              <a:t>‹N°›</a:t>
            </a:fld>
            <a:endParaRPr lang="fr-FR"/>
          </a:p>
        </p:txBody>
      </p:sp>
    </p:spTree>
    <p:extLst>
      <p:ext uri="{BB962C8B-B14F-4D97-AF65-F5344CB8AC3E}">
        <p14:creationId xmlns:p14="http://schemas.microsoft.com/office/powerpoint/2010/main" val="16437983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A11DCC-E5DC-CA70-D815-E79AD0CBBDB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C58732C3-D4A4-ADA3-6139-31199D9301AE}"/>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F39A794-6B47-6876-C71E-166BB1AF0075}"/>
              </a:ext>
            </a:extLst>
          </p:cNvPr>
          <p:cNvSpPr>
            <a:spLocks noGrp="1"/>
          </p:cNvSpPr>
          <p:nvPr>
            <p:ph type="dt" sz="half" idx="10"/>
          </p:nvPr>
        </p:nvSpPr>
        <p:spPr/>
        <p:txBody>
          <a:bodyPr/>
          <a:lstStyle/>
          <a:p>
            <a:fld id="{000E0C9D-FE76-4C07-BAA4-4785B33CF121}" type="datetimeFigureOut">
              <a:rPr lang="fr-FR" smtClean="0"/>
              <a:t>18/05/2024</a:t>
            </a:fld>
            <a:endParaRPr lang="fr-FR"/>
          </a:p>
        </p:txBody>
      </p:sp>
      <p:sp>
        <p:nvSpPr>
          <p:cNvPr id="5" name="Espace réservé du pied de page 4">
            <a:extLst>
              <a:ext uri="{FF2B5EF4-FFF2-40B4-BE49-F238E27FC236}">
                <a16:creationId xmlns:a16="http://schemas.microsoft.com/office/drawing/2014/main" id="{D17D746A-62C6-6A8A-A2FE-D921F2250FA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DC89DBC-6484-0763-69E0-D676913C4D74}"/>
              </a:ext>
            </a:extLst>
          </p:cNvPr>
          <p:cNvSpPr>
            <a:spLocks noGrp="1"/>
          </p:cNvSpPr>
          <p:nvPr>
            <p:ph type="sldNum" sz="quarter" idx="12"/>
          </p:nvPr>
        </p:nvSpPr>
        <p:spPr/>
        <p:txBody>
          <a:bodyPr/>
          <a:lstStyle/>
          <a:p>
            <a:fld id="{D0F84D61-CA9E-42C0-951C-EE9F58C1A60F}" type="slidenum">
              <a:rPr lang="fr-FR" smtClean="0"/>
              <a:t>‹N°›</a:t>
            </a:fld>
            <a:endParaRPr lang="fr-FR"/>
          </a:p>
        </p:txBody>
      </p:sp>
    </p:spTree>
    <p:extLst>
      <p:ext uri="{BB962C8B-B14F-4D97-AF65-F5344CB8AC3E}">
        <p14:creationId xmlns:p14="http://schemas.microsoft.com/office/powerpoint/2010/main" val="39978233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08C7525-3490-8DE9-5C2F-0494F02DABA8}"/>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E6E8433-1BCF-0C19-B47F-5350ABD9E3A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652D6AA-90D7-AA8E-FFE0-9DB62DA37C8F}"/>
              </a:ext>
            </a:extLst>
          </p:cNvPr>
          <p:cNvSpPr>
            <a:spLocks noGrp="1"/>
          </p:cNvSpPr>
          <p:nvPr>
            <p:ph type="dt" sz="half" idx="10"/>
          </p:nvPr>
        </p:nvSpPr>
        <p:spPr/>
        <p:txBody>
          <a:bodyPr/>
          <a:lstStyle/>
          <a:p>
            <a:fld id="{000E0C9D-FE76-4C07-BAA4-4785B33CF121}" type="datetimeFigureOut">
              <a:rPr lang="fr-FR" smtClean="0"/>
              <a:t>18/05/2024</a:t>
            </a:fld>
            <a:endParaRPr lang="fr-FR"/>
          </a:p>
        </p:txBody>
      </p:sp>
      <p:sp>
        <p:nvSpPr>
          <p:cNvPr id="5" name="Espace réservé du pied de page 4">
            <a:extLst>
              <a:ext uri="{FF2B5EF4-FFF2-40B4-BE49-F238E27FC236}">
                <a16:creationId xmlns:a16="http://schemas.microsoft.com/office/drawing/2014/main" id="{59F6C773-3B87-A238-E530-1747E4EC90C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F401078-1FB5-8F8A-0FD4-B0C712E435CC}"/>
              </a:ext>
            </a:extLst>
          </p:cNvPr>
          <p:cNvSpPr>
            <a:spLocks noGrp="1"/>
          </p:cNvSpPr>
          <p:nvPr>
            <p:ph type="sldNum" sz="quarter" idx="12"/>
          </p:nvPr>
        </p:nvSpPr>
        <p:spPr/>
        <p:txBody>
          <a:bodyPr/>
          <a:lstStyle/>
          <a:p>
            <a:fld id="{D0F84D61-CA9E-42C0-951C-EE9F58C1A60F}" type="slidenum">
              <a:rPr lang="fr-FR" smtClean="0"/>
              <a:t>‹N°›</a:t>
            </a:fld>
            <a:endParaRPr lang="fr-FR"/>
          </a:p>
        </p:txBody>
      </p:sp>
    </p:spTree>
    <p:extLst>
      <p:ext uri="{BB962C8B-B14F-4D97-AF65-F5344CB8AC3E}">
        <p14:creationId xmlns:p14="http://schemas.microsoft.com/office/powerpoint/2010/main" val="33642555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172BD34-1025-737B-9FC8-5F1D299F818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A7D8365-0B09-97AA-C87D-C535E70B98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2BC934B-5A1B-4412-16A5-6E1C12E26A4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0E0C9D-FE76-4C07-BAA4-4785B33CF121}" type="datetimeFigureOut">
              <a:rPr lang="fr-FR" smtClean="0"/>
              <a:t>18/05/2024</a:t>
            </a:fld>
            <a:endParaRPr lang="fr-FR"/>
          </a:p>
        </p:txBody>
      </p:sp>
      <p:sp>
        <p:nvSpPr>
          <p:cNvPr id="5" name="Espace réservé du pied de page 4">
            <a:extLst>
              <a:ext uri="{FF2B5EF4-FFF2-40B4-BE49-F238E27FC236}">
                <a16:creationId xmlns:a16="http://schemas.microsoft.com/office/drawing/2014/main" id="{192CED2F-3751-D593-0893-F71FE7CF06B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4F925767-09E4-869A-C335-36B4B4A7169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F84D61-CA9E-42C0-951C-EE9F58C1A60F}" type="slidenum">
              <a:rPr lang="fr-FR" smtClean="0"/>
              <a:t>‹N°›</a:t>
            </a:fld>
            <a:endParaRPr lang="fr-FR"/>
          </a:p>
        </p:txBody>
      </p:sp>
    </p:spTree>
    <p:extLst>
      <p:ext uri="{BB962C8B-B14F-4D97-AF65-F5344CB8AC3E}">
        <p14:creationId xmlns:p14="http://schemas.microsoft.com/office/powerpoint/2010/main" val="24213753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0BDCEF7-BA30-2674-9751-6B784D26F59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590910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sndAc>
          <p:stSnd loop="1">
            <p:snd r:embed="rId2" name="Contemporary baroque music to visit Versailles.wav"/>
          </p:stSnd>
        </p:sndAc>
      </p:transition>
    </mc:Choice>
    <mc:Fallback xmlns="">
      <p:transition spd="slow" advClick="0" advTm="8000">
        <p:fade/>
        <p:sndAc>
          <p:stSnd loop="1">
            <p:snd r:embed="rId4" name="Contemporary baroque music to visit Versaille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BE5DCE5-0C34-C9BF-25FF-B2C50804CC8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27453" y="1390981"/>
            <a:ext cx="7058025" cy="4306870"/>
          </a:xfrm>
          <a:prstGeom prst="rect">
            <a:avLst/>
          </a:prstGeom>
          <a:ln w="47625">
            <a:solidFill>
              <a:srgbClr val="FFFF00"/>
            </a:solidFill>
            <a:prstDash val="sysDot"/>
          </a:ln>
        </p:spPr>
      </p:pic>
      <p:sp>
        <p:nvSpPr>
          <p:cNvPr id="2" name="ZoneTexte 1">
            <a:extLst>
              <a:ext uri="{FF2B5EF4-FFF2-40B4-BE49-F238E27FC236}">
                <a16:creationId xmlns:a16="http://schemas.microsoft.com/office/drawing/2014/main" id="{0243C92A-D4B2-07BC-5FE1-5BB6CE322015}"/>
              </a:ext>
            </a:extLst>
          </p:cNvPr>
          <p:cNvSpPr txBox="1"/>
          <p:nvPr/>
        </p:nvSpPr>
        <p:spPr>
          <a:xfrm>
            <a:off x="433591" y="885166"/>
            <a:ext cx="11861441" cy="461665"/>
          </a:xfrm>
          <a:prstGeom prst="rect">
            <a:avLst/>
          </a:prstGeom>
          <a:noFill/>
        </p:spPr>
        <p:txBody>
          <a:bodyPr wrap="square" rtlCol="0">
            <a:spAutoFit/>
          </a:bodyPr>
          <a:lstStyle/>
          <a:p>
            <a:r>
              <a:rPr lang="fr-FR" sz="2400" b="1" dirty="0">
                <a:solidFill>
                  <a:srgbClr val="FFFF00"/>
                </a:solidFill>
              </a:rPr>
              <a:t>AMOURS HISTORIQUES : LE ROI LOUIS XV  ET LA POMPADOUR Plaisirs de l’Art et de l’Esprit</a:t>
            </a:r>
          </a:p>
        </p:txBody>
      </p:sp>
      <p:sp>
        <p:nvSpPr>
          <p:cNvPr id="4" name="ZoneTexte 3">
            <a:extLst>
              <a:ext uri="{FF2B5EF4-FFF2-40B4-BE49-F238E27FC236}">
                <a16:creationId xmlns:a16="http://schemas.microsoft.com/office/drawing/2014/main" id="{BB8495A6-FCB3-F8F8-A4A4-3CC417B2C5F5}"/>
              </a:ext>
            </a:extLst>
          </p:cNvPr>
          <p:cNvSpPr txBox="1"/>
          <p:nvPr/>
        </p:nvSpPr>
        <p:spPr>
          <a:xfrm>
            <a:off x="1926698" y="5742001"/>
            <a:ext cx="7859533" cy="461665"/>
          </a:xfrm>
          <a:prstGeom prst="rect">
            <a:avLst/>
          </a:prstGeom>
          <a:noFill/>
        </p:spPr>
        <p:txBody>
          <a:bodyPr wrap="square" rtlCol="0">
            <a:spAutoFit/>
          </a:bodyPr>
          <a:lstStyle/>
          <a:p>
            <a:r>
              <a:rPr lang="fr-FR" sz="2400" b="1" dirty="0">
                <a:solidFill>
                  <a:srgbClr val="FFFF00"/>
                </a:solidFill>
              </a:rPr>
              <a:t>Leur liaison durera 20 ans, jusqu’au décès de La Pompadour</a:t>
            </a:r>
          </a:p>
        </p:txBody>
      </p:sp>
    </p:spTree>
    <p:extLst>
      <p:ext uri="{BB962C8B-B14F-4D97-AF65-F5344CB8AC3E}">
        <p14:creationId xmlns:p14="http://schemas.microsoft.com/office/powerpoint/2010/main" val="25203627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68C3E3E-0B6B-EA62-B5C4-C4992D82F9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59938" y="248805"/>
            <a:ext cx="4949719" cy="6360389"/>
          </a:xfrm>
          <a:prstGeom prst="rect">
            <a:avLst/>
          </a:prstGeom>
          <a:ln w="38100">
            <a:solidFill>
              <a:srgbClr val="FFFF00"/>
            </a:solidFill>
            <a:prstDash val="sysDot"/>
          </a:ln>
        </p:spPr>
      </p:pic>
      <p:sp>
        <p:nvSpPr>
          <p:cNvPr id="4" name="ZoneTexte 3">
            <a:extLst>
              <a:ext uri="{FF2B5EF4-FFF2-40B4-BE49-F238E27FC236}">
                <a16:creationId xmlns:a16="http://schemas.microsoft.com/office/drawing/2014/main" id="{EE54B265-81DC-A106-BA00-FB85B86E6CD9}"/>
              </a:ext>
            </a:extLst>
          </p:cNvPr>
          <p:cNvSpPr txBox="1"/>
          <p:nvPr/>
        </p:nvSpPr>
        <p:spPr>
          <a:xfrm>
            <a:off x="1281112" y="5521880"/>
            <a:ext cx="4457700" cy="830997"/>
          </a:xfrm>
          <a:prstGeom prst="rect">
            <a:avLst/>
          </a:prstGeom>
          <a:noFill/>
        </p:spPr>
        <p:txBody>
          <a:bodyPr wrap="square" rtlCol="0">
            <a:spAutoFit/>
          </a:bodyPr>
          <a:lstStyle/>
          <a:p>
            <a:r>
              <a:rPr lang="fr-FR" sz="2400" b="1" dirty="0">
                <a:solidFill>
                  <a:srgbClr val="FFFF00"/>
                </a:solidFill>
              </a:rPr>
              <a:t>Portrait de LOUIS XV</a:t>
            </a:r>
          </a:p>
          <a:p>
            <a:r>
              <a:rPr lang="fr-FR" sz="2400" b="1" dirty="0">
                <a:solidFill>
                  <a:srgbClr val="FFFF00"/>
                </a:solidFill>
              </a:rPr>
              <a:t> par Louis-Michel VAN LOO</a:t>
            </a:r>
          </a:p>
        </p:txBody>
      </p:sp>
      <p:sp>
        <p:nvSpPr>
          <p:cNvPr id="5" name="ZoneTexte 4">
            <a:extLst>
              <a:ext uri="{FF2B5EF4-FFF2-40B4-BE49-F238E27FC236}">
                <a16:creationId xmlns:a16="http://schemas.microsoft.com/office/drawing/2014/main" id="{EEB94621-E00A-7096-AE17-61313AF18FF7}"/>
              </a:ext>
            </a:extLst>
          </p:cNvPr>
          <p:cNvSpPr txBox="1"/>
          <p:nvPr/>
        </p:nvSpPr>
        <p:spPr>
          <a:xfrm>
            <a:off x="1281112" y="505122"/>
            <a:ext cx="4814888" cy="5016758"/>
          </a:xfrm>
          <a:prstGeom prst="rect">
            <a:avLst/>
          </a:prstGeom>
          <a:noFill/>
        </p:spPr>
        <p:txBody>
          <a:bodyPr wrap="square" rtlCol="0">
            <a:spAutoFit/>
          </a:bodyPr>
          <a:lstStyle/>
          <a:p>
            <a:r>
              <a:rPr lang="fr-FR" sz="2000" b="1" dirty="0">
                <a:solidFill>
                  <a:srgbClr val="FFFF00"/>
                </a:solidFill>
              </a:rPr>
              <a:t>LE ROI LOUIS XV</a:t>
            </a:r>
          </a:p>
          <a:p>
            <a:endParaRPr lang="fr-FR" sz="2000" b="1" dirty="0">
              <a:solidFill>
                <a:srgbClr val="FFFF00"/>
              </a:solidFill>
            </a:endParaRPr>
          </a:p>
          <a:p>
            <a:r>
              <a:rPr lang="fr-FR" sz="2000" b="1" dirty="0">
                <a:solidFill>
                  <a:srgbClr val="FFFF00"/>
                </a:solidFill>
              </a:rPr>
              <a:t>Au moment de sa rencontre avec la Pompadour :</a:t>
            </a:r>
          </a:p>
          <a:p>
            <a:endParaRPr lang="fr-FR" sz="2000" b="1" dirty="0">
              <a:solidFill>
                <a:srgbClr val="FFFF00"/>
              </a:solidFill>
            </a:endParaRPr>
          </a:p>
          <a:p>
            <a:r>
              <a:rPr lang="fr-FR" sz="2000" b="1" dirty="0">
                <a:solidFill>
                  <a:srgbClr val="FFFF00"/>
                </a:solidFill>
              </a:rPr>
              <a:t>Bel Homme – 35ans, père de 8 enfants</a:t>
            </a:r>
          </a:p>
          <a:p>
            <a:r>
              <a:rPr lang="fr-FR" sz="2000" b="1" dirty="0">
                <a:solidFill>
                  <a:srgbClr val="FFFF00"/>
                </a:solidFill>
              </a:rPr>
              <a:t>Passionné de Chasse et de Sciences</a:t>
            </a:r>
          </a:p>
          <a:p>
            <a:r>
              <a:rPr lang="fr-FR" sz="2000" b="1" dirty="0">
                <a:solidFill>
                  <a:srgbClr val="FFFF00"/>
                </a:solidFill>
              </a:rPr>
              <a:t>Marié à Marie LESZINSKA depuis 10ans</a:t>
            </a:r>
          </a:p>
          <a:p>
            <a:endParaRPr lang="fr-FR" sz="2000" b="1" dirty="0">
              <a:solidFill>
                <a:srgbClr val="FFFF00"/>
              </a:solidFill>
            </a:endParaRPr>
          </a:p>
          <a:p>
            <a:r>
              <a:rPr lang="fr-FR" sz="2000" b="1" dirty="0">
                <a:solidFill>
                  <a:srgbClr val="FFFF00"/>
                </a:solidFill>
              </a:rPr>
              <a:t>Il a de nombreuses maîtresses éphémères</a:t>
            </a:r>
          </a:p>
          <a:p>
            <a:endParaRPr lang="fr-FR" sz="2000" b="1" dirty="0">
              <a:solidFill>
                <a:srgbClr val="FFFF00"/>
              </a:solidFill>
            </a:endParaRPr>
          </a:p>
          <a:p>
            <a:r>
              <a:rPr lang="fr-FR" sz="2000" b="1" dirty="0">
                <a:solidFill>
                  <a:srgbClr val="FFFF00"/>
                </a:solidFill>
              </a:rPr>
              <a:t>Après avoir croisé la Pompadour, lors de partie de chasse en forêt de Sénart, il l’a rencontré lors du bal masqué en 1745, au château de Versailles, organisé pour le mariage de son fils ainé.</a:t>
            </a:r>
          </a:p>
        </p:txBody>
      </p:sp>
    </p:spTree>
    <p:extLst>
      <p:ext uri="{BB962C8B-B14F-4D97-AF65-F5344CB8AC3E}">
        <p14:creationId xmlns:p14="http://schemas.microsoft.com/office/powerpoint/2010/main" val="30287551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5">
                                            <p:txEl>
                                              <p:pRg st="2" end="2"/>
                                            </p:txEl>
                                          </p:spTgt>
                                        </p:tgtEl>
                                        <p:attrNameLst>
                                          <p:attrName>style.visibility</p:attrName>
                                        </p:attrNameLst>
                                      </p:cBhvr>
                                      <p:to>
                                        <p:strVal val="visible"/>
                                      </p:to>
                                    </p:set>
                                    <p:set>
                                      <p:cBhvr>
                                        <p:cTn id="16" dur="455" fill="hold">
                                          <p:stCondLst>
                                            <p:cond delay="0"/>
                                          </p:stCondLst>
                                        </p:cTn>
                                        <p:tgtEl>
                                          <p:spTgt spid="5">
                                            <p:txEl>
                                              <p:pRg st="2" end="2"/>
                                            </p:txEl>
                                          </p:spTgt>
                                        </p:tgtEl>
                                        <p:attrNameLst>
                                          <p:attrName>style.rotation</p:attrName>
                                        </p:attrNameLst>
                                      </p:cBhvr>
                                      <p:to>
                                        <p:strVal val="-45.0"/>
                                      </p:to>
                                    </p:set>
                                    <p:anim calcmode="lin" valueType="num">
                                      <p:cBhvr>
                                        <p:cTn id="17" dur="455" fill="hold">
                                          <p:stCondLst>
                                            <p:cond delay="455"/>
                                          </p:stCondLst>
                                        </p:cTn>
                                        <p:tgtEl>
                                          <p:spTgt spid="5">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5">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5">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5">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5">
                                            <p:txEl>
                                              <p:pRg st="4" end="4"/>
                                            </p:txEl>
                                          </p:spTgt>
                                        </p:tgtEl>
                                        <p:attrNameLst>
                                          <p:attrName>style.visibility</p:attrName>
                                        </p:attrNameLst>
                                      </p:cBhvr>
                                      <p:to>
                                        <p:strVal val="visible"/>
                                      </p:to>
                                    </p:set>
                                    <p:set>
                                      <p:cBhvr>
                                        <p:cTn id="25" dur="455" fill="hold">
                                          <p:stCondLst>
                                            <p:cond delay="0"/>
                                          </p:stCondLst>
                                        </p:cTn>
                                        <p:tgtEl>
                                          <p:spTgt spid="5">
                                            <p:txEl>
                                              <p:pRg st="4" end="4"/>
                                            </p:txEl>
                                          </p:spTgt>
                                        </p:tgtEl>
                                        <p:attrNameLst>
                                          <p:attrName>style.rotation</p:attrName>
                                        </p:attrNameLst>
                                      </p:cBhvr>
                                      <p:to>
                                        <p:strVal val="-45.0"/>
                                      </p:to>
                                    </p:set>
                                    <p:anim calcmode="lin" valueType="num">
                                      <p:cBhvr>
                                        <p:cTn id="26" dur="455" fill="hold">
                                          <p:stCondLst>
                                            <p:cond delay="455"/>
                                          </p:stCondLst>
                                        </p:cTn>
                                        <p:tgtEl>
                                          <p:spTgt spid="5">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5">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5">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5">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5">
                                            <p:txEl>
                                              <p:pRg st="5" end="5"/>
                                            </p:txEl>
                                          </p:spTgt>
                                        </p:tgtEl>
                                        <p:attrNameLst>
                                          <p:attrName>style.visibility</p:attrName>
                                        </p:attrNameLst>
                                      </p:cBhvr>
                                      <p:to>
                                        <p:strVal val="visible"/>
                                      </p:to>
                                    </p:set>
                                    <p:set>
                                      <p:cBhvr>
                                        <p:cTn id="34" dur="455" fill="hold">
                                          <p:stCondLst>
                                            <p:cond delay="0"/>
                                          </p:stCondLst>
                                        </p:cTn>
                                        <p:tgtEl>
                                          <p:spTgt spid="5">
                                            <p:txEl>
                                              <p:pRg st="5" end="5"/>
                                            </p:txEl>
                                          </p:spTgt>
                                        </p:tgtEl>
                                        <p:attrNameLst>
                                          <p:attrName>style.rotation</p:attrName>
                                        </p:attrNameLst>
                                      </p:cBhvr>
                                      <p:to>
                                        <p:strVal val="-45.0"/>
                                      </p:to>
                                    </p:set>
                                    <p:anim calcmode="lin" valueType="num">
                                      <p:cBhvr>
                                        <p:cTn id="35" dur="455" fill="hold">
                                          <p:stCondLst>
                                            <p:cond delay="455"/>
                                          </p:stCondLst>
                                        </p:cTn>
                                        <p:tgtEl>
                                          <p:spTgt spid="5">
                                            <p:txEl>
                                              <p:pRg st="5" end="5"/>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5">
                                            <p:txEl>
                                              <p:pRg st="5" end="5"/>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5">
                                            <p:txEl>
                                              <p:pRg st="5" end="5"/>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5">
                                            <p:txEl>
                                              <p:pRg st="5" end="5"/>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8" presetClass="entr" presetSubtype="0" accel="50000" fill="hold" nodeType="clickEffect">
                                  <p:stCondLst>
                                    <p:cond delay="0"/>
                                  </p:stCondLst>
                                  <p:iterate type="lt">
                                    <p:tmPct val="50000"/>
                                  </p:iterate>
                                  <p:childTnLst>
                                    <p:set>
                                      <p:cBhvr>
                                        <p:cTn id="42" dur="1" fill="hold">
                                          <p:stCondLst>
                                            <p:cond delay="0"/>
                                          </p:stCondLst>
                                        </p:cTn>
                                        <p:tgtEl>
                                          <p:spTgt spid="5">
                                            <p:txEl>
                                              <p:pRg st="6" end="6"/>
                                            </p:txEl>
                                          </p:spTgt>
                                        </p:tgtEl>
                                        <p:attrNameLst>
                                          <p:attrName>style.visibility</p:attrName>
                                        </p:attrNameLst>
                                      </p:cBhvr>
                                      <p:to>
                                        <p:strVal val="visible"/>
                                      </p:to>
                                    </p:set>
                                    <p:set>
                                      <p:cBhvr>
                                        <p:cTn id="43" dur="455" fill="hold">
                                          <p:stCondLst>
                                            <p:cond delay="0"/>
                                          </p:stCondLst>
                                        </p:cTn>
                                        <p:tgtEl>
                                          <p:spTgt spid="5">
                                            <p:txEl>
                                              <p:pRg st="6" end="6"/>
                                            </p:txEl>
                                          </p:spTgt>
                                        </p:tgtEl>
                                        <p:attrNameLst>
                                          <p:attrName>style.rotation</p:attrName>
                                        </p:attrNameLst>
                                      </p:cBhvr>
                                      <p:to>
                                        <p:strVal val="-45.0"/>
                                      </p:to>
                                    </p:set>
                                    <p:anim calcmode="lin" valueType="num">
                                      <p:cBhvr>
                                        <p:cTn id="44" dur="455" fill="hold">
                                          <p:stCondLst>
                                            <p:cond delay="455"/>
                                          </p:stCondLst>
                                        </p:cTn>
                                        <p:tgtEl>
                                          <p:spTgt spid="5">
                                            <p:txEl>
                                              <p:pRg st="6" end="6"/>
                                            </p:txEl>
                                          </p:spTgt>
                                        </p:tgtEl>
                                        <p:attrNameLst>
                                          <p:attrName>style.rotation</p:attrName>
                                        </p:attrNameLst>
                                      </p:cBhvr>
                                      <p:tavLst>
                                        <p:tav tm="0">
                                          <p:val>
                                            <p:fltVal val="-45"/>
                                          </p:val>
                                        </p:tav>
                                        <p:tav tm="69900">
                                          <p:val>
                                            <p:fltVal val="45"/>
                                          </p:val>
                                        </p:tav>
                                        <p:tav tm="100000">
                                          <p:val>
                                            <p:fltVal val="0"/>
                                          </p:val>
                                        </p:tav>
                                      </p:tavLst>
                                    </p:anim>
                                    <p:anim calcmode="lin" valueType="num">
                                      <p:cBhvr>
                                        <p:cTn id="45" dur="455" fill="hold">
                                          <p:stCondLst>
                                            <p:cond delay="0"/>
                                          </p:stCondLst>
                                        </p:cTn>
                                        <p:tgtEl>
                                          <p:spTgt spid="5">
                                            <p:txEl>
                                              <p:pRg st="6" end="6"/>
                                            </p:txEl>
                                          </p:spTgt>
                                        </p:tgtEl>
                                        <p:attrNameLst>
                                          <p:attrName>ppt_y</p:attrName>
                                        </p:attrNameLst>
                                      </p:cBhvr>
                                      <p:tavLst>
                                        <p:tav tm="0">
                                          <p:val>
                                            <p:strVal val="#ppt_y-1"/>
                                          </p:val>
                                        </p:tav>
                                        <p:tav tm="100000">
                                          <p:val>
                                            <p:strVal val="#ppt_y-(0.354*#ppt_w-0.172*#ppt_h)"/>
                                          </p:val>
                                        </p:tav>
                                      </p:tavLst>
                                    </p:anim>
                                    <p:anim calcmode="lin" valueType="num">
                                      <p:cBhvr>
                                        <p:cTn id="46" dur="156" decel="50000" autoRev="1" fill="hold">
                                          <p:stCondLst>
                                            <p:cond delay="455"/>
                                          </p:stCondLst>
                                        </p:cTn>
                                        <p:tgtEl>
                                          <p:spTgt spid="5">
                                            <p:txEl>
                                              <p:pRg st="6" end="6"/>
                                            </p:txEl>
                                          </p:spTgt>
                                        </p:tgtEl>
                                        <p:attrNameLst>
                                          <p:attrName>ppt_y</p:attrName>
                                        </p:attrNameLst>
                                      </p:cBhvr>
                                      <p:tavLst>
                                        <p:tav tm="0">
                                          <p:val>
                                            <p:strVal val="#ppt_y-(0.354*#ppt_w-0.172*#ppt_h)"/>
                                          </p:val>
                                        </p:tav>
                                        <p:tav tm="100000">
                                          <p:val>
                                            <p:strVal val="#ppt_y-(0.354*#ppt_w-0.172*#ppt_h)-#ppt_h/2"/>
                                          </p:val>
                                        </p:tav>
                                      </p:tavLst>
                                    </p:anim>
                                    <p:anim calcmode="lin" valueType="num">
                                      <p:cBhvr>
                                        <p:cTn id="47" dur="136" fill="hold">
                                          <p:stCondLst>
                                            <p:cond delay="864"/>
                                          </p:stCondLst>
                                        </p:cTn>
                                        <p:tgtEl>
                                          <p:spTgt spid="5">
                                            <p:txEl>
                                              <p:pRg st="6" end="6"/>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38" presetClass="entr" presetSubtype="0" accel="50000" fill="hold" nodeType="clickEffect">
                                  <p:stCondLst>
                                    <p:cond delay="0"/>
                                  </p:stCondLst>
                                  <p:iterate type="lt">
                                    <p:tmPct val="50000"/>
                                  </p:iterate>
                                  <p:childTnLst>
                                    <p:set>
                                      <p:cBhvr>
                                        <p:cTn id="51" dur="1" fill="hold">
                                          <p:stCondLst>
                                            <p:cond delay="0"/>
                                          </p:stCondLst>
                                        </p:cTn>
                                        <p:tgtEl>
                                          <p:spTgt spid="5">
                                            <p:txEl>
                                              <p:pRg st="8" end="8"/>
                                            </p:txEl>
                                          </p:spTgt>
                                        </p:tgtEl>
                                        <p:attrNameLst>
                                          <p:attrName>style.visibility</p:attrName>
                                        </p:attrNameLst>
                                      </p:cBhvr>
                                      <p:to>
                                        <p:strVal val="visible"/>
                                      </p:to>
                                    </p:set>
                                    <p:set>
                                      <p:cBhvr>
                                        <p:cTn id="52" dur="455" fill="hold">
                                          <p:stCondLst>
                                            <p:cond delay="0"/>
                                          </p:stCondLst>
                                        </p:cTn>
                                        <p:tgtEl>
                                          <p:spTgt spid="5">
                                            <p:txEl>
                                              <p:pRg st="8" end="8"/>
                                            </p:txEl>
                                          </p:spTgt>
                                        </p:tgtEl>
                                        <p:attrNameLst>
                                          <p:attrName>style.rotation</p:attrName>
                                        </p:attrNameLst>
                                      </p:cBhvr>
                                      <p:to>
                                        <p:strVal val="-45.0"/>
                                      </p:to>
                                    </p:set>
                                    <p:anim calcmode="lin" valueType="num">
                                      <p:cBhvr>
                                        <p:cTn id="53" dur="455" fill="hold">
                                          <p:stCondLst>
                                            <p:cond delay="455"/>
                                          </p:stCondLst>
                                        </p:cTn>
                                        <p:tgtEl>
                                          <p:spTgt spid="5">
                                            <p:txEl>
                                              <p:pRg st="8" end="8"/>
                                            </p:txEl>
                                          </p:spTgt>
                                        </p:tgtEl>
                                        <p:attrNameLst>
                                          <p:attrName>style.rotation</p:attrName>
                                        </p:attrNameLst>
                                      </p:cBhvr>
                                      <p:tavLst>
                                        <p:tav tm="0">
                                          <p:val>
                                            <p:fltVal val="-45"/>
                                          </p:val>
                                        </p:tav>
                                        <p:tav tm="69900">
                                          <p:val>
                                            <p:fltVal val="45"/>
                                          </p:val>
                                        </p:tav>
                                        <p:tav tm="100000">
                                          <p:val>
                                            <p:fltVal val="0"/>
                                          </p:val>
                                        </p:tav>
                                      </p:tavLst>
                                    </p:anim>
                                    <p:anim calcmode="lin" valueType="num">
                                      <p:cBhvr>
                                        <p:cTn id="54" dur="455" fill="hold">
                                          <p:stCondLst>
                                            <p:cond delay="0"/>
                                          </p:stCondLst>
                                        </p:cTn>
                                        <p:tgtEl>
                                          <p:spTgt spid="5">
                                            <p:txEl>
                                              <p:pRg st="8" end="8"/>
                                            </p:txEl>
                                          </p:spTgt>
                                        </p:tgtEl>
                                        <p:attrNameLst>
                                          <p:attrName>ppt_y</p:attrName>
                                        </p:attrNameLst>
                                      </p:cBhvr>
                                      <p:tavLst>
                                        <p:tav tm="0">
                                          <p:val>
                                            <p:strVal val="#ppt_y-1"/>
                                          </p:val>
                                        </p:tav>
                                        <p:tav tm="100000">
                                          <p:val>
                                            <p:strVal val="#ppt_y-(0.354*#ppt_w-0.172*#ppt_h)"/>
                                          </p:val>
                                        </p:tav>
                                      </p:tavLst>
                                    </p:anim>
                                    <p:anim calcmode="lin" valueType="num">
                                      <p:cBhvr>
                                        <p:cTn id="55" dur="156" decel="50000" autoRev="1" fill="hold">
                                          <p:stCondLst>
                                            <p:cond delay="455"/>
                                          </p:stCondLst>
                                        </p:cTn>
                                        <p:tgtEl>
                                          <p:spTgt spid="5">
                                            <p:txEl>
                                              <p:pRg st="8" end="8"/>
                                            </p:txEl>
                                          </p:spTgt>
                                        </p:tgtEl>
                                        <p:attrNameLst>
                                          <p:attrName>ppt_y</p:attrName>
                                        </p:attrNameLst>
                                      </p:cBhvr>
                                      <p:tavLst>
                                        <p:tav tm="0">
                                          <p:val>
                                            <p:strVal val="#ppt_y-(0.354*#ppt_w-0.172*#ppt_h)"/>
                                          </p:val>
                                        </p:tav>
                                        <p:tav tm="100000">
                                          <p:val>
                                            <p:strVal val="#ppt_y-(0.354*#ppt_w-0.172*#ppt_h)-#ppt_h/2"/>
                                          </p:val>
                                        </p:tav>
                                      </p:tavLst>
                                    </p:anim>
                                    <p:anim calcmode="lin" valueType="num">
                                      <p:cBhvr>
                                        <p:cTn id="56" dur="136" fill="hold">
                                          <p:stCondLst>
                                            <p:cond delay="864"/>
                                          </p:stCondLst>
                                        </p:cTn>
                                        <p:tgtEl>
                                          <p:spTgt spid="5">
                                            <p:txEl>
                                              <p:pRg st="8" end="8"/>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38" presetClass="entr" presetSubtype="0" accel="50000" fill="hold" nodeType="clickEffect">
                                  <p:stCondLst>
                                    <p:cond delay="0"/>
                                  </p:stCondLst>
                                  <p:iterate type="lt">
                                    <p:tmPct val="50000"/>
                                  </p:iterate>
                                  <p:childTnLst>
                                    <p:set>
                                      <p:cBhvr>
                                        <p:cTn id="60" dur="1" fill="hold">
                                          <p:stCondLst>
                                            <p:cond delay="0"/>
                                          </p:stCondLst>
                                        </p:cTn>
                                        <p:tgtEl>
                                          <p:spTgt spid="5">
                                            <p:txEl>
                                              <p:pRg st="10" end="10"/>
                                            </p:txEl>
                                          </p:spTgt>
                                        </p:tgtEl>
                                        <p:attrNameLst>
                                          <p:attrName>style.visibility</p:attrName>
                                        </p:attrNameLst>
                                      </p:cBhvr>
                                      <p:to>
                                        <p:strVal val="visible"/>
                                      </p:to>
                                    </p:set>
                                    <p:set>
                                      <p:cBhvr>
                                        <p:cTn id="61" dur="455" fill="hold">
                                          <p:stCondLst>
                                            <p:cond delay="0"/>
                                          </p:stCondLst>
                                        </p:cTn>
                                        <p:tgtEl>
                                          <p:spTgt spid="5">
                                            <p:txEl>
                                              <p:pRg st="10" end="10"/>
                                            </p:txEl>
                                          </p:spTgt>
                                        </p:tgtEl>
                                        <p:attrNameLst>
                                          <p:attrName>style.rotation</p:attrName>
                                        </p:attrNameLst>
                                      </p:cBhvr>
                                      <p:to>
                                        <p:strVal val="-45.0"/>
                                      </p:to>
                                    </p:set>
                                    <p:anim calcmode="lin" valueType="num">
                                      <p:cBhvr>
                                        <p:cTn id="62" dur="455" fill="hold">
                                          <p:stCondLst>
                                            <p:cond delay="455"/>
                                          </p:stCondLst>
                                        </p:cTn>
                                        <p:tgtEl>
                                          <p:spTgt spid="5">
                                            <p:txEl>
                                              <p:pRg st="10" end="10"/>
                                            </p:txEl>
                                          </p:spTgt>
                                        </p:tgtEl>
                                        <p:attrNameLst>
                                          <p:attrName>style.rotation</p:attrName>
                                        </p:attrNameLst>
                                      </p:cBhvr>
                                      <p:tavLst>
                                        <p:tav tm="0">
                                          <p:val>
                                            <p:fltVal val="-45"/>
                                          </p:val>
                                        </p:tav>
                                        <p:tav tm="69900">
                                          <p:val>
                                            <p:fltVal val="45"/>
                                          </p:val>
                                        </p:tav>
                                        <p:tav tm="100000">
                                          <p:val>
                                            <p:fltVal val="0"/>
                                          </p:val>
                                        </p:tav>
                                      </p:tavLst>
                                    </p:anim>
                                    <p:anim calcmode="lin" valueType="num">
                                      <p:cBhvr>
                                        <p:cTn id="63" dur="455" fill="hold">
                                          <p:stCondLst>
                                            <p:cond delay="0"/>
                                          </p:stCondLst>
                                        </p:cTn>
                                        <p:tgtEl>
                                          <p:spTgt spid="5">
                                            <p:txEl>
                                              <p:pRg st="10" end="10"/>
                                            </p:txEl>
                                          </p:spTgt>
                                        </p:tgtEl>
                                        <p:attrNameLst>
                                          <p:attrName>ppt_y</p:attrName>
                                        </p:attrNameLst>
                                      </p:cBhvr>
                                      <p:tavLst>
                                        <p:tav tm="0">
                                          <p:val>
                                            <p:strVal val="#ppt_y-1"/>
                                          </p:val>
                                        </p:tav>
                                        <p:tav tm="100000">
                                          <p:val>
                                            <p:strVal val="#ppt_y-(0.354*#ppt_w-0.172*#ppt_h)"/>
                                          </p:val>
                                        </p:tav>
                                      </p:tavLst>
                                    </p:anim>
                                    <p:anim calcmode="lin" valueType="num">
                                      <p:cBhvr>
                                        <p:cTn id="64" dur="156" decel="50000" autoRev="1" fill="hold">
                                          <p:stCondLst>
                                            <p:cond delay="455"/>
                                          </p:stCondLst>
                                        </p:cTn>
                                        <p:tgtEl>
                                          <p:spTgt spid="5">
                                            <p:txEl>
                                              <p:pRg st="10" end="10"/>
                                            </p:txEl>
                                          </p:spTgt>
                                        </p:tgtEl>
                                        <p:attrNameLst>
                                          <p:attrName>ppt_y</p:attrName>
                                        </p:attrNameLst>
                                      </p:cBhvr>
                                      <p:tavLst>
                                        <p:tav tm="0">
                                          <p:val>
                                            <p:strVal val="#ppt_y-(0.354*#ppt_w-0.172*#ppt_h)"/>
                                          </p:val>
                                        </p:tav>
                                        <p:tav tm="100000">
                                          <p:val>
                                            <p:strVal val="#ppt_y-(0.354*#ppt_w-0.172*#ppt_h)-#ppt_h/2"/>
                                          </p:val>
                                        </p:tav>
                                      </p:tavLst>
                                    </p:anim>
                                    <p:anim calcmode="lin" valueType="num">
                                      <p:cBhvr>
                                        <p:cTn id="65" dur="136" fill="hold">
                                          <p:stCondLst>
                                            <p:cond delay="864"/>
                                          </p:stCondLst>
                                        </p:cTn>
                                        <p:tgtEl>
                                          <p:spTgt spid="5">
                                            <p:txEl>
                                              <p:pRg st="10" end="1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38" presetClass="entr" presetSubtype="0" accel="50000" fill="hold" nodeType="clickEffect">
                                  <p:stCondLst>
                                    <p:cond delay="0"/>
                                  </p:stCondLst>
                                  <p:iterate type="lt">
                                    <p:tmPct val="50000"/>
                                  </p:iterate>
                                  <p:childTnLst>
                                    <p:set>
                                      <p:cBhvr>
                                        <p:cTn id="69" dur="1" fill="hold">
                                          <p:stCondLst>
                                            <p:cond delay="0"/>
                                          </p:stCondLst>
                                        </p:cTn>
                                        <p:tgtEl>
                                          <p:spTgt spid="4">
                                            <p:txEl>
                                              <p:pRg st="0" end="0"/>
                                            </p:txEl>
                                          </p:spTgt>
                                        </p:tgtEl>
                                        <p:attrNameLst>
                                          <p:attrName>style.visibility</p:attrName>
                                        </p:attrNameLst>
                                      </p:cBhvr>
                                      <p:to>
                                        <p:strVal val="visible"/>
                                      </p:to>
                                    </p:set>
                                    <p:set>
                                      <p:cBhvr>
                                        <p:cTn id="70" dur="455" fill="hold">
                                          <p:stCondLst>
                                            <p:cond delay="0"/>
                                          </p:stCondLst>
                                        </p:cTn>
                                        <p:tgtEl>
                                          <p:spTgt spid="4">
                                            <p:txEl>
                                              <p:pRg st="0" end="0"/>
                                            </p:txEl>
                                          </p:spTgt>
                                        </p:tgtEl>
                                        <p:attrNameLst>
                                          <p:attrName>style.rotation</p:attrName>
                                        </p:attrNameLst>
                                      </p:cBhvr>
                                      <p:to>
                                        <p:strVal val="-45.0"/>
                                      </p:to>
                                    </p:set>
                                    <p:anim calcmode="lin" valueType="num">
                                      <p:cBhvr>
                                        <p:cTn id="71"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72"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73"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74"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par>
                                <p:cTn id="75" presetID="38" presetClass="entr" presetSubtype="0" accel="50000" fill="hold" nodeType="withEffect">
                                  <p:stCondLst>
                                    <p:cond delay="0"/>
                                  </p:stCondLst>
                                  <p:iterate type="lt">
                                    <p:tmPct val="50000"/>
                                  </p:iterate>
                                  <p:childTnLst>
                                    <p:set>
                                      <p:cBhvr>
                                        <p:cTn id="76" dur="1" fill="hold">
                                          <p:stCondLst>
                                            <p:cond delay="0"/>
                                          </p:stCondLst>
                                        </p:cTn>
                                        <p:tgtEl>
                                          <p:spTgt spid="4">
                                            <p:txEl>
                                              <p:pRg st="1" end="1"/>
                                            </p:txEl>
                                          </p:spTgt>
                                        </p:tgtEl>
                                        <p:attrNameLst>
                                          <p:attrName>style.visibility</p:attrName>
                                        </p:attrNameLst>
                                      </p:cBhvr>
                                      <p:to>
                                        <p:strVal val="visible"/>
                                      </p:to>
                                    </p:set>
                                    <p:set>
                                      <p:cBhvr>
                                        <p:cTn id="77" dur="455" fill="hold">
                                          <p:stCondLst>
                                            <p:cond delay="0"/>
                                          </p:stCondLst>
                                        </p:cTn>
                                        <p:tgtEl>
                                          <p:spTgt spid="4">
                                            <p:txEl>
                                              <p:pRg st="1" end="1"/>
                                            </p:txEl>
                                          </p:spTgt>
                                        </p:tgtEl>
                                        <p:attrNameLst>
                                          <p:attrName>style.rotation</p:attrName>
                                        </p:attrNameLst>
                                      </p:cBhvr>
                                      <p:to>
                                        <p:strVal val="-45.0"/>
                                      </p:to>
                                    </p:set>
                                    <p:anim calcmode="lin" valueType="num">
                                      <p:cBhvr>
                                        <p:cTn id="78" dur="455" fill="hold">
                                          <p:stCondLst>
                                            <p:cond delay="455"/>
                                          </p:stCondLst>
                                        </p:cTn>
                                        <p:tgtEl>
                                          <p:spTgt spid="4">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79" dur="455" fill="hold">
                                          <p:stCondLst>
                                            <p:cond delay="0"/>
                                          </p:stCondLst>
                                        </p:cTn>
                                        <p:tgtEl>
                                          <p:spTgt spid="4">
                                            <p:txEl>
                                              <p:pRg st="1" end="1"/>
                                            </p:txEl>
                                          </p:spTgt>
                                        </p:tgtEl>
                                        <p:attrNameLst>
                                          <p:attrName>ppt_y</p:attrName>
                                        </p:attrNameLst>
                                      </p:cBhvr>
                                      <p:tavLst>
                                        <p:tav tm="0">
                                          <p:val>
                                            <p:strVal val="#ppt_y-1"/>
                                          </p:val>
                                        </p:tav>
                                        <p:tav tm="100000">
                                          <p:val>
                                            <p:strVal val="#ppt_y-(0.354*#ppt_w-0.172*#ppt_h)"/>
                                          </p:val>
                                        </p:tav>
                                      </p:tavLst>
                                    </p:anim>
                                    <p:anim calcmode="lin" valueType="num">
                                      <p:cBhvr>
                                        <p:cTn id="80" dur="156" decel="50000" autoRev="1" fill="hold">
                                          <p:stCondLst>
                                            <p:cond delay="455"/>
                                          </p:stCondLst>
                                        </p:cTn>
                                        <p:tgtEl>
                                          <p:spTgt spid="4">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81" dur="136" fill="hold">
                                          <p:stCondLst>
                                            <p:cond delay="864"/>
                                          </p:stCondLst>
                                        </p:cTn>
                                        <p:tgtEl>
                                          <p:spTgt spid="4">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53F1D02-45EE-3EE3-4ED2-2E0FF9CD0C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40672" y="148242"/>
            <a:ext cx="4928024" cy="6561515"/>
          </a:xfrm>
          <a:prstGeom prst="rect">
            <a:avLst/>
          </a:prstGeom>
          <a:ln w="38100">
            <a:solidFill>
              <a:srgbClr val="FFFF00"/>
            </a:solidFill>
            <a:prstDash val="sysDot"/>
          </a:ln>
        </p:spPr>
      </p:pic>
      <p:sp>
        <p:nvSpPr>
          <p:cNvPr id="4" name="ZoneTexte 3">
            <a:extLst>
              <a:ext uri="{FF2B5EF4-FFF2-40B4-BE49-F238E27FC236}">
                <a16:creationId xmlns:a16="http://schemas.microsoft.com/office/drawing/2014/main" id="{27B33DE3-4623-72E0-0C04-C84208FD3C8B}"/>
              </a:ext>
            </a:extLst>
          </p:cNvPr>
          <p:cNvSpPr txBox="1"/>
          <p:nvPr/>
        </p:nvSpPr>
        <p:spPr>
          <a:xfrm>
            <a:off x="8567068" y="4163700"/>
            <a:ext cx="2920888" cy="1200329"/>
          </a:xfrm>
          <a:prstGeom prst="rect">
            <a:avLst/>
          </a:prstGeom>
          <a:noFill/>
        </p:spPr>
        <p:txBody>
          <a:bodyPr wrap="square" rtlCol="0">
            <a:spAutoFit/>
          </a:bodyPr>
          <a:lstStyle/>
          <a:p>
            <a:r>
              <a:rPr lang="fr-FR" sz="2400" b="1" dirty="0">
                <a:solidFill>
                  <a:srgbClr val="FFFF00"/>
                </a:solidFill>
              </a:rPr>
              <a:t>Détail peinture équestre du Roi</a:t>
            </a:r>
          </a:p>
          <a:p>
            <a:r>
              <a:rPr lang="fr-FR" sz="2400" b="1" dirty="0">
                <a:solidFill>
                  <a:srgbClr val="FFFF00"/>
                </a:solidFill>
              </a:rPr>
              <a:t>    LOUIS XV</a:t>
            </a:r>
          </a:p>
        </p:txBody>
      </p:sp>
    </p:spTree>
    <p:extLst>
      <p:ext uri="{BB962C8B-B14F-4D97-AF65-F5344CB8AC3E}">
        <p14:creationId xmlns:p14="http://schemas.microsoft.com/office/powerpoint/2010/main" val="9351752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9750741-17EF-1A75-7004-1081DDC4F45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23981" y="400050"/>
            <a:ext cx="6810375" cy="6057900"/>
          </a:xfrm>
          <a:prstGeom prst="rect">
            <a:avLst/>
          </a:prstGeom>
          <a:ln w="38100">
            <a:solidFill>
              <a:srgbClr val="FFFF00"/>
            </a:solidFill>
            <a:prstDash val="sysDot"/>
          </a:ln>
        </p:spPr>
      </p:pic>
      <p:sp>
        <p:nvSpPr>
          <p:cNvPr id="4" name="ZoneTexte 3">
            <a:extLst>
              <a:ext uri="{FF2B5EF4-FFF2-40B4-BE49-F238E27FC236}">
                <a16:creationId xmlns:a16="http://schemas.microsoft.com/office/drawing/2014/main" id="{E6F23D5F-77C5-9E94-E795-6540AB4A8412}"/>
              </a:ext>
            </a:extLst>
          </p:cNvPr>
          <p:cNvSpPr txBox="1"/>
          <p:nvPr/>
        </p:nvSpPr>
        <p:spPr>
          <a:xfrm>
            <a:off x="270456" y="3899078"/>
            <a:ext cx="3253525" cy="1200329"/>
          </a:xfrm>
          <a:prstGeom prst="rect">
            <a:avLst/>
          </a:prstGeom>
          <a:noFill/>
        </p:spPr>
        <p:txBody>
          <a:bodyPr wrap="square" rtlCol="0">
            <a:spAutoFit/>
          </a:bodyPr>
          <a:lstStyle/>
          <a:p>
            <a:r>
              <a:rPr lang="fr-FR" sz="2400" b="1" dirty="0">
                <a:solidFill>
                  <a:srgbClr val="FFFF00"/>
                </a:solidFill>
              </a:rPr>
              <a:t>Marie LECZCZYNKA  fille du Roi de Pologne, épouse de Louis XV</a:t>
            </a:r>
          </a:p>
        </p:txBody>
      </p:sp>
    </p:spTree>
    <p:extLst>
      <p:ext uri="{BB962C8B-B14F-4D97-AF65-F5344CB8AC3E}">
        <p14:creationId xmlns:p14="http://schemas.microsoft.com/office/powerpoint/2010/main" val="1911952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C1A0C53-0F12-96B7-C811-E9A8E0454C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19525" y="189000"/>
            <a:ext cx="4271810" cy="6480000"/>
          </a:xfrm>
          <a:prstGeom prst="rect">
            <a:avLst/>
          </a:prstGeom>
          <a:ln w="38100">
            <a:solidFill>
              <a:srgbClr val="FFFF00"/>
            </a:solidFill>
          </a:ln>
        </p:spPr>
      </p:pic>
      <p:sp>
        <p:nvSpPr>
          <p:cNvPr id="4" name="ZoneTexte 3">
            <a:extLst>
              <a:ext uri="{FF2B5EF4-FFF2-40B4-BE49-F238E27FC236}">
                <a16:creationId xmlns:a16="http://schemas.microsoft.com/office/drawing/2014/main" id="{CDA91F45-C586-D726-2432-38E0F021AE70}"/>
              </a:ext>
            </a:extLst>
          </p:cNvPr>
          <p:cNvSpPr txBox="1"/>
          <p:nvPr/>
        </p:nvSpPr>
        <p:spPr>
          <a:xfrm>
            <a:off x="7825123" y="3924837"/>
            <a:ext cx="4486275" cy="461665"/>
          </a:xfrm>
          <a:prstGeom prst="rect">
            <a:avLst/>
          </a:prstGeom>
          <a:noFill/>
        </p:spPr>
        <p:txBody>
          <a:bodyPr wrap="square" rtlCol="0">
            <a:spAutoFit/>
          </a:bodyPr>
          <a:lstStyle/>
          <a:p>
            <a:r>
              <a:rPr lang="fr-FR" sz="2400" b="1" dirty="0">
                <a:solidFill>
                  <a:srgbClr val="FFFF00"/>
                </a:solidFill>
              </a:rPr>
              <a:t>LOUIS XV et Marie LECZCYNKA</a:t>
            </a:r>
          </a:p>
        </p:txBody>
      </p:sp>
    </p:spTree>
    <p:extLst>
      <p:ext uri="{BB962C8B-B14F-4D97-AF65-F5344CB8AC3E}">
        <p14:creationId xmlns:p14="http://schemas.microsoft.com/office/powerpoint/2010/main" val="602203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E06479C-21C1-8883-8DCC-D6C12175FCE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00375" y="419409"/>
            <a:ext cx="8629650" cy="6019181"/>
          </a:xfrm>
          <a:prstGeom prst="rect">
            <a:avLst/>
          </a:prstGeom>
          <a:ln w="41275">
            <a:solidFill>
              <a:srgbClr val="FFFF00"/>
            </a:solidFill>
            <a:prstDash val="sysDot"/>
          </a:ln>
        </p:spPr>
      </p:pic>
      <p:sp>
        <p:nvSpPr>
          <p:cNvPr id="4" name="ZoneTexte 3">
            <a:extLst>
              <a:ext uri="{FF2B5EF4-FFF2-40B4-BE49-F238E27FC236}">
                <a16:creationId xmlns:a16="http://schemas.microsoft.com/office/drawing/2014/main" id="{54ECA3E4-CD39-F177-5E49-1C7EF9FF7B02}"/>
              </a:ext>
            </a:extLst>
          </p:cNvPr>
          <p:cNvSpPr txBox="1"/>
          <p:nvPr/>
        </p:nvSpPr>
        <p:spPr>
          <a:xfrm>
            <a:off x="371475" y="3885597"/>
            <a:ext cx="2628900" cy="1569660"/>
          </a:xfrm>
          <a:prstGeom prst="rect">
            <a:avLst/>
          </a:prstGeom>
          <a:noFill/>
        </p:spPr>
        <p:txBody>
          <a:bodyPr wrap="square" rtlCol="0">
            <a:spAutoFit/>
          </a:bodyPr>
          <a:lstStyle/>
          <a:p>
            <a:r>
              <a:rPr lang="fr-FR" sz="2400" b="1" dirty="0">
                <a:solidFill>
                  <a:srgbClr val="FFFF00"/>
                </a:solidFill>
              </a:rPr>
              <a:t>Sacre de LOUIS XV à Reims en octobre 1722 par Pierre-Denis Martin</a:t>
            </a:r>
          </a:p>
        </p:txBody>
      </p:sp>
    </p:spTree>
    <p:extLst>
      <p:ext uri="{BB962C8B-B14F-4D97-AF65-F5344CB8AC3E}">
        <p14:creationId xmlns:p14="http://schemas.microsoft.com/office/powerpoint/2010/main" val="31661101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8660E5E-8CEB-9425-8917-D7F03B64C2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7202" y="189000"/>
            <a:ext cx="4624447" cy="6480000"/>
          </a:xfrm>
          <a:prstGeom prst="rect">
            <a:avLst/>
          </a:prstGeom>
          <a:ln w="38100">
            <a:solidFill>
              <a:srgbClr val="FFFF00"/>
            </a:solidFill>
            <a:prstDash val="sysDot"/>
          </a:ln>
        </p:spPr>
      </p:pic>
      <p:sp>
        <p:nvSpPr>
          <p:cNvPr id="4" name="ZoneTexte 3">
            <a:extLst>
              <a:ext uri="{FF2B5EF4-FFF2-40B4-BE49-F238E27FC236}">
                <a16:creationId xmlns:a16="http://schemas.microsoft.com/office/drawing/2014/main" id="{7D796581-42DC-BCC1-BE35-067218BBA4B5}"/>
              </a:ext>
            </a:extLst>
          </p:cNvPr>
          <p:cNvSpPr txBox="1"/>
          <p:nvPr/>
        </p:nvSpPr>
        <p:spPr>
          <a:xfrm>
            <a:off x="7671649" y="3725214"/>
            <a:ext cx="3767674" cy="1569660"/>
          </a:xfrm>
          <a:prstGeom prst="rect">
            <a:avLst/>
          </a:prstGeom>
          <a:noFill/>
        </p:spPr>
        <p:txBody>
          <a:bodyPr wrap="square" rtlCol="0">
            <a:spAutoFit/>
          </a:bodyPr>
          <a:lstStyle/>
          <a:p>
            <a:r>
              <a:rPr lang="fr-FR" sz="2400" b="1" dirty="0">
                <a:solidFill>
                  <a:srgbClr val="FFFF00"/>
                </a:solidFill>
              </a:rPr>
              <a:t>LOUIS XV  en costume de sacre à seulement 12ans</a:t>
            </a:r>
          </a:p>
          <a:p>
            <a:endParaRPr lang="fr-FR" sz="2400" b="1" dirty="0">
              <a:solidFill>
                <a:srgbClr val="FFFF00"/>
              </a:solidFill>
            </a:endParaRPr>
          </a:p>
          <a:p>
            <a:r>
              <a:rPr lang="fr-FR" sz="2400" b="1" dirty="0">
                <a:solidFill>
                  <a:srgbClr val="FFFF00"/>
                </a:solidFill>
              </a:rPr>
              <a:t> par Hyacinthe Rigaud</a:t>
            </a:r>
          </a:p>
        </p:txBody>
      </p:sp>
    </p:spTree>
    <p:extLst>
      <p:ext uri="{BB962C8B-B14F-4D97-AF65-F5344CB8AC3E}">
        <p14:creationId xmlns:p14="http://schemas.microsoft.com/office/powerpoint/2010/main" val="28495810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EE60A94-5697-2A76-5DB1-5661EEBD39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66578" y="278606"/>
            <a:ext cx="4728546" cy="6300787"/>
          </a:xfrm>
          <a:prstGeom prst="rect">
            <a:avLst/>
          </a:prstGeom>
          <a:ln w="38100">
            <a:solidFill>
              <a:srgbClr val="FFFF00"/>
            </a:solidFill>
            <a:prstDash val="sysDot"/>
          </a:ln>
        </p:spPr>
      </p:pic>
      <p:sp>
        <p:nvSpPr>
          <p:cNvPr id="4" name="ZoneTexte 3">
            <a:extLst>
              <a:ext uri="{FF2B5EF4-FFF2-40B4-BE49-F238E27FC236}">
                <a16:creationId xmlns:a16="http://schemas.microsoft.com/office/drawing/2014/main" id="{4568A38C-BC2A-F6B3-B320-E7EEFE0C4968}"/>
              </a:ext>
            </a:extLst>
          </p:cNvPr>
          <p:cNvSpPr txBox="1"/>
          <p:nvPr/>
        </p:nvSpPr>
        <p:spPr>
          <a:xfrm>
            <a:off x="709553" y="3743527"/>
            <a:ext cx="3357025" cy="2215991"/>
          </a:xfrm>
          <a:prstGeom prst="rect">
            <a:avLst/>
          </a:prstGeom>
          <a:noFill/>
        </p:spPr>
        <p:txBody>
          <a:bodyPr wrap="square" rtlCol="0">
            <a:spAutoFit/>
          </a:bodyPr>
          <a:lstStyle/>
          <a:p>
            <a:r>
              <a:rPr lang="fr-FR" sz="2400" b="1" dirty="0">
                <a:solidFill>
                  <a:srgbClr val="FFFF00"/>
                </a:solidFill>
              </a:rPr>
              <a:t>Portrait du futur LOUIS XV en régent (1720-21)</a:t>
            </a:r>
          </a:p>
          <a:p>
            <a:endParaRPr lang="fr-FR" sz="2400" b="1" dirty="0">
              <a:solidFill>
                <a:srgbClr val="FFFF00"/>
              </a:solidFill>
            </a:endParaRPr>
          </a:p>
          <a:p>
            <a:r>
              <a:rPr lang="fr-FR" sz="2400" b="1" dirty="0">
                <a:solidFill>
                  <a:srgbClr val="FFFF00"/>
                </a:solidFill>
              </a:rPr>
              <a:t> par Rosalba Carriera</a:t>
            </a:r>
          </a:p>
          <a:p>
            <a:endParaRPr lang="fr-FR" sz="2400" b="1" dirty="0">
              <a:solidFill>
                <a:srgbClr val="FFFF00"/>
              </a:solidFill>
            </a:endParaRPr>
          </a:p>
          <a:p>
            <a:endParaRPr lang="fr-FR" dirty="0"/>
          </a:p>
        </p:txBody>
      </p:sp>
    </p:spTree>
    <p:extLst>
      <p:ext uri="{BB962C8B-B14F-4D97-AF65-F5344CB8AC3E}">
        <p14:creationId xmlns:p14="http://schemas.microsoft.com/office/powerpoint/2010/main" val="27990375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1F89752-0360-CCE1-4A60-5A7C54691D0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32128" y="189000"/>
            <a:ext cx="5092337" cy="6480000"/>
          </a:xfrm>
          <a:prstGeom prst="rect">
            <a:avLst/>
          </a:prstGeom>
          <a:ln w="41275">
            <a:solidFill>
              <a:srgbClr val="FFFF00"/>
            </a:solidFill>
            <a:prstDash val="sysDot"/>
          </a:ln>
        </p:spPr>
      </p:pic>
      <p:sp>
        <p:nvSpPr>
          <p:cNvPr id="4" name="ZoneTexte 3">
            <a:extLst>
              <a:ext uri="{FF2B5EF4-FFF2-40B4-BE49-F238E27FC236}">
                <a16:creationId xmlns:a16="http://schemas.microsoft.com/office/drawing/2014/main" id="{6D2C6A41-D31D-1A1D-AA34-9D3FA1692757}"/>
              </a:ext>
            </a:extLst>
          </p:cNvPr>
          <p:cNvSpPr txBox="1"/>
          <p:nvPr/>
        </p:nvSpPr>
        <p:spPr>
          <a:xfrm>
            <a:off x="8324465" y="3866882"/>
            <a:ext cx="3584150" cy="1200329"/>
          </a:xfrm>
          <a:prstGeom prst="rect">
            <a:avLst/>
          </a:prstGeom>
          <a:noFill/>
        </p:spPr>
        <p:txBody>
          <a:bodyPr wrap="square" rtlCol="0">
            <a:spAutoFit/>
          </a:bodyPr>
          <a:lstStyle/>
          <a:p>
            <a:r>
              <a:rPr lang="fr-FR" sz="2400" b="1" dirty="0">
                <a:solidFill>
                  <a:srgbClr val="FFFF00"/>
                </a:solidFill>
              </a:rPr>
              <a:t>LOUIS XV  portrait par</a:t>
            </a:r>
          </a:p>
          <a:p>
            <a:endParaRPr lang="fr-FR" sz="2400" b="1" dirty="0">
              <a:solidFill>
                <a:srgbClr val="FFFF00"/>
              </a:solidFill>
            </a:endParaRPr>
          </a:p>
          <a:p>
            <a:r>
              <a:rPr lang="fr-FR" sz="2400" b="1" dirty="0">
                <a:solidFill>
                  <a:srgbClr val="FFFF00"/>
                </a:solidFill>
              </a:rPr>
              <a:t>    Louis-Michel Van Loo</a:t>
            </a:r>
            <a:endParaRPr lang="fr-FR" b="1" dirty="0">
              <a:solidFill>
                <a:srgbClr val="FFFF00"/>
              </a:solidFill>
            </a:endParaRPr>
          </a:p>
        </p:txBody>
      </p:sp>
    </p:spTree>
    <p:extLst>
      <p:ext uri="{BB962C8B-B14F-4D97-AF65-F5344CB8AC3E}">
        <p14:creationId xmlns:p14="http://schemas.microsoft.com/office/powerpoint/2010/main" val="2953275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D344B8EC-A3CB-7E99-F739-82BBB669D2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3680" y="207169"/>
            <a:ext cx="5144640" cy="6443662"/>
          </a:xfrm>
          <a:prstGeom prst="rect">
            <a:avLst/>
          </a:prstGeom>
          <a:ln w="44450">
            <a:solidFill>
              <a:srgbClr val="FFFF00"/>
            </a:solidFill>
            <a:prstDash val="sysDot"/>
          </a:ln>
        </p:spPr>
      </p:pic>
      <p:sp>
        <p:nvSpPr>
          <p:cNvPr id="6" name="ZoneTexte 5">
            <a:extLst>
              <a:ext uri="{FF2B5EF4-FFF2-40B4-BE49-F238E27FC236}">
                <a16:creationId xmlns:a16="http://schemas.microsoft.com/office/drawing/2014/main" id="{B3B562F7-8393-7BEB-6365-9AD1E1B1F2F0}"/>
              </a:ext>
            </a:extLst>
          </p:cNvPr>
          <p:cNvSpPr txBox="1"/>
          <p:nvPr/>
        </p:nvSpPr>
        <p:spPr>
          <a:xfrm>
            <a:off x="395926" y="4177182"/>
            <a:ext cx="3127754" cy="1569660"/>
          </a:xfrm>
          <a:prstGeom prst="rect">
            <a:avLst/>
          </a:prstGeom>
          <a:noFill/>
        </p:spPr>
        <p:txBody>
          <a:bodyPr wrap="square" rtlCol="0">
            <a:spAutoFit/>
          </a:bodyPr>
          <a:lstStyle/>
          <a:p>
            <a:r>
              <a:rPr lang="fr-FR" sz="2400" b="1" dirty="0">
                <a:solidFill>
                  <a:srgbClr val="FFFF00"/>
                </a:solidFill>
              </a:rPr>
              <a:t>Portrait LOUIS XV à la fin de son règne (1773)</a:t>
            </a:r>
          </a:p>
          <a:p>
            <a:r>
              <a:rPr lang="fr-FR" sz="2400" b="1" dirty="0">
                <a:solidFill>
                  <a:srgbClr val="FFFF00"/>
                </a:solidFill>
              </a:rPr>
              <a:t> par François-Hubert Drouais</a:t>
            </a:r>
          </a:p>
        </p:txBody>
      </p:sp>
    </p:spTree>
    <p:extLst>
      <p:ext uri="{BB962C8B-B14F-4D97-AF65-F5344CB8AC3E}">
        <p14:creationId xmlns:p14="http://schemas.microsoft.com/office/powerpoint/2010/main" val="6622246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DD6A047-E745-DA9F-0894-A817BEDC43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59681" y="371177"/>
            <a:ext cx="9672637" cy="5818696"/>
          </a:xfrm>
          <a:prstGeom prst="rect">
            <a:avLst/>
          </a:prstGeom>
          <a:ln w="41275">
            <a:solidFill>
              <a:srgbClr val="FFFF00"/>
            </a:solidFill>
            <a:prstDash val="sysDot"/>
          </a:ln>
        </p:spPr>
      </p:pic>
      <p:sp>
        <p:nvSpPr>
          <p:cNvPr id="4" name="ZoneTexte 3">
            <a:extLst>
              <a:ext uri="{FF2B5EF4-FFF2-40B4-BE49-F238E27FC236}">
                <a16:creationId xmlns:a16="http://schemas.microsoft.com/office/drawing/2014/main" id="{0E1E8CBF-36B3-72F6-7D28-A5A95B55B6FB}"/>
              </a:ext>
            </a:extLst>
          </p:cNvPr>
          <p:cNvSpPr txBox="1"/>
          <p:nvPr/>
        </p:nvSpPr>
        <p:spPr>
          <a:xfrm>
            <a:off x="0" y="6189873"/>
            <a:ext cx="12046226" cy="461665"/>
          </a:xfrm>
          <a:prstGeom prst="rect">
            <a:avLst/>
          </a:prstGeom>
          <a:noFill/>
        </p:spPr>
        <p:txBody>
          <a:bodyPr wrap="square" rtlCol="0">
            <a:spAutoFit/>
          </a:bodyPr>
          <a:lstStyle/>
          <a:p>
            <a:r>
              <a:rPr lang="fr-FR" sz="2400" b="1" dirty="0">
                <a:solidFill>
                  <a:srgbClr val="FFFF00"/>
                </a:solidFill>
              </a:rPr>
              <a:t>Bal masqué des IFS, rencontre du Roi LOUIS XV en If et de POMPADOUR en Diane chasseresse</a:t>
            </a:r>
          </a:p>
        </p:txBody>
      </p:sp>
    </p:spTree>
    <p:extLst>
      <p:ext uri="{BB962C8B-B14F-4D97-AF65-F5344CB8AC3E}">
        <p14:creationId xmlns:p14="http://schemas.microsoft.com/office/powerpoint/2010/main" val="17441642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3CE92E6-929E-8B21-FA2D-695DAB46AA9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71485" y="189000"/>
            <a:ext cx="5049351" cy="6480000"/>
          </a:xfrm>
          <a:prstGeom prst="rect">
            <a:avLst/>
          </a:prstGeom>
          <a:ln w="41275">
            <a:solidFill>
              <a:srgbClr val="FFFF00"/>
            </a:solidFill>
            <a:prstDash val="sysDot"/>
          </a:ln>
        </p:spPr>
      </p:pic>
      <p:sp>
        <p:nvSpPr>
          <p:cNvPr id="3" name="ZoneTexte 2">
            <a:extLst>
              <a:ext uri="{FF2B5EF4-FFF2-40B4-BE49-F238E27FC236}">
                <a16:creationId xmlns:a16="http://schemas.microsoft.com/office/drawing/2014/main" id="{3C4DB061-56BA-7A09-4CBF-3468D3F1BFA9}"/>
              </a:ext>
            </a:extLst>
          </p:cNvPr>
          <p:cNvSpPr txBox="1"/>
          <p:nvPr/>
        </p:nvSpPr>
        <p:spPr>
          <a:xfrm>
            <a:off x="871330" y="4514436"/>
            <a:ext cx="4471988" cy="830997"/>
          </a:xfrm>
          <a:prstGeom prst="rect">
            <a:avLst/>
          </a:prstGeom>
          <a:noFill/>
        </p:spPr>
        <p:txBody>
          <a:bodyPr wrap="square" rtlCol="0">
            <a:spAutoFit/>
          </a:bodyPr>
          <a:lstStyle/>
          <a:p>
            <a:r>
              <a:rPr lang="fr-FR" sz="2400" b="1" dirty="0">
                <a:solidFill>
                  <a:srgbClr val="FFFF00"/>
                </a:solidFill>
              </a:rPr>
              <a:t>Le Roi LOUIS XV et la POMPADOUR</a:t>
            </a:r>
          </a:p>
        </p:txBody>
      </p:sp>
    </p:spTree>
    <p:extLst>
      <p:ext uri="{BB962C8B-B14F-4D97-AF65-F5344CB8AC3E}">
        <p14:creationId xmlns:p14="http://schemas.microsoft.com/office/powerpoint/2010/main" val="13518474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F7AACA4-F667-E1B0-32B2-32B73135C27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09750" y="571500"/>
            <a:ext cx="8572500" cy="5715000"/>
          </a:xfrm>
          <a:prstGeom prst="rect">
            <a:avLst/>
          </a:prstGeom>
          <a:ln w="38100">
            <a:solidFill>
              <a:srgbClr val="FFFF00"/>
            </a:solidFill>
            <a:prstDash val="sysDot"/>
          </a:ln>
        </p:spPr>
      </p:pic>
    </p:spTree>
    <p:extLst>
      <p:ext uri="{BB962C8B-B14F-4D97-AF65-F5344CB8AC3E}">
        <p14:creationId xmlns:p14="http://schemas.microsoft.com/office/powerpoint/2010/main" val="13741512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B16270F-BF8C-5A20-280C-08E5B1FAEEB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6010" y="189000"/>
            <a:ext cx="4382097" cy="6480000"/>
          </a:xfrm>
          <a:prstGeom prst="rect">
            <a:avLst/>
          </a:prstGeom>
          <a:ln w="41275">
            <a:solidFill>
              <a:srgbClr val="FFFF00"/>
            </a:solidFill>
            <a:prstDash val="sysDot"/>
          </a:ln>
        </p:spPr>
      </p:pic>
      <p:sp>
        <p:nvSpPr>
          <p:cNvPr id="4" name="ZoneTexte 3">
            <a:extLst>
              <a:ext uri="{FF2B5EF4-FFF2-40B4-BE49-F238E27FC236}">
                <a16:creationId xmlns:a16="http://schemas.microsoft.com/office/drawing/2014/main" id="{FE739AC0-CC17-88D8-A93B-673C8F7115C2}"/>
              </a:ext>
            </a:extLst>
          </p:cNvPr>
          <p:cNvSpPr txBox="1"/>
          <p:nvPr/>
        </p:nvSpPr>
        <p:spPr>
          <a:xfrm>
            <a:off x="6193895" y="6291679"/>
            <a:ext cx="5729288" cy="461665"/>
          </a:xfrm>
          <a:prstGeom prst="rect">
            <a:avLst/>
          </a:prstGeom>
          <a:noFill/>
        </p:spPr>
        <p:txBody>
          <a:bodyPr wrap="square" rtlCol="0">
            <a:spAutoFit/>
          </a:bodyPr>
          <a:lstStyle/>
          <a:p>
            <a:r>
              <a:rPr lang="fr-FR" sz="2400" b="1" dirty="0">
                <a:solidFill>
                  <a:srgbClr val="FFFF00"/>
                </a:solidFill>
              </a:rPr>
              <a:t>Portrait par François BOUCHER</a:t>
            </a:r>
          </a:p>
        </p:txBody>
      </p:sp>
      <p:sp>
        <p:nvSpPr>
          <p:cNvPr id="5" name="ZoneTexte 4">
            <a:extLst>
              <a:ext uri="{FF2B5EF4-FFF2-40B4-BE49-F238E27FC236}">
                <a16:creationId xmlns:a16="http://schemas.microsoft.com/office/drawing/2014/main" id="{A7CFC336-1444-B192-44E6-F9FFD56CEC11}"/>
              </a:ext>
            </a:extLst>
          </p:cNvPr>
          <p:cNvSpPr txBox="1"/>
          <p:nvPr/>
        </p:nvSpPr>
        <p:spPr>
          <a:xfrm>
            <a:off x="6095999" y="659368"/>
            <a:ext cx="5376863" cy="5632311"/>
          </a:xfrm>
          <a:prstGeom prst="rect">
            <a:avLst/>
          </a:prstGeom>
          <a:noFill/>
        </p:spPr>
        <p:txBody>
          <a:bodyPr wrap="square" rtlCol="0">
            <a:spAutoFit/>
          </a:bodyPr>
          <a:lstStyle/>
          <a:p>
            <a:r>
              <a:rPr lang="fr-FR" sz="2000" b="1" dirty="0">
                <a:solidFill>
                  <a:srgbClr val="FFFF00"/>
                </a:solidFill>
              </a:rPr>
              <a:t>Née Jeanne-Antoinette POISSON, fille d’un financier</a:t>
            </a:r>
          </a:p>
          <a:p>
            <a:r>
              <a:rPr lang="fr-FR" sz="2000" b="1" dirty="0">
                <a:solidFill>
                  <a:srgbClr val="FFFF00"/>
                </a:solidFill>
              </a:rPr>
              <a:t> modeste</a:t>
            </a:r>
          </a:p>
          <a:p>
            <a:r>
              <a:rPr lang="fr-FR" sz="2000" b="1" dirty="0">
                <a:solidFill>
                  <a:srgbClr val="FFFF00"/>
                </a:solidFill>
              </a:rPr>
              <a:t>Née à Paris en 1721</a:t>
            </a:r>
          </a:p>
          <a:p>
            <a:r>
              <a:rPr lang="fr-FR" sz="2000" b="1" dirty="0">
                <a:solidFill>
                  <a:srgbClr val="FFFF00"/>
                </a:solidFill>
              </a:rPr>
              <a:t>Reçoit une bonne éducation</a:t>
            </a:r>
          </a:p>
          <a:p>
            <a:r>
              <a:rPr lang="fr-FR" sz="2000" b="1" dirty="0">
                <a:solidFill>
                  <a:srgbClr val="FFFF00"/>
                </a:solidFill>
              </a:rPr>
              <a:t>Se marie à 20ans avec Charles-Guillaume Le Normand</a:t>
            </a:r>
          </a:p>
          <a:p>
            <a:r>
              <a:rPr lang="fr-FR" sz="2000" b="1" dirty="0">
                <a:solidFill>
                  <a:srgbClr val="FFFF00"/>
                </a:solidFill>
              </a:rPr>
              <a:t>D’ Etiolles  -   met au monde, une fille Alexandrine</a:t>
            </a:r>
          </a:p>
          <a:p>
            <a:r>
              <a:rPr lang="fr-FR" sz="2000" b="1" dirty="0">
                <a:solidFill>
                  <a:srgbClr val="FFFF00"/>
                </a:solidFill>
              </a:rPr>
              <a:t>Fréquente les salons Parisiens, d’une grande beauté</a:t>
            </a:r>
          </a:p>
          <a:p>
            <a:r>
              <a:rPr lang="fr-FR" sz="2000" b="1" dirty="0">
                <a:solidFill>
                  <a:srgbClr val="FFFF00"/>
                </a:solidFill>
              </a:rPr>
              <a:t>Elle est très courtisée</a:t>
            </a:r>
          </a:p>
          <a:p>
            <a:r>
              <a:rPr lang="fr-FR" sz="2000" b="1" dirty="0">
                <a:solidFill>
                  <a:srgbClr val="FFFF00"/>
                </a:solidFill>
              </a:rPr>
              <a:t>Croise le Roi lors d’un bal masqué</a:t>
            </a:r>
          </a:p>
          <a:p>
            <a:r>
              <a:rPr lang="fr-FR" sz="2000" b="1" dirty="0">
                <a:solidFill>
                  <a:srgbClr val="FFFF00"/>
                </a:solidFill>
              </a:rPr>
              <a:t> qui la remarque et, en fait sa favorite, l’installe à la Cour et la fait marquise</a:t>
            </a:r>
          </a:p>
          <a:p>
            <a:r>
              <a:rPr lang="fr-FR" sz="2000" b="1" dirty="0">
                <a:solidFill>
                  <a:srgbClr val="FFFF00"/>
                </a:solidFill>
              </a:rPr>
              <a:t>Reine des mondanités, organise des fêtes pour le plaisir du Roi; elle sera son amante, amie et confidente jusqu’à son décès</a:t>
            </a:r>
          </a:p>
        </p:txBody>
      </p:sp>
    </p:spTree>
    <p:extLst>
      <p:ext uri="{BB962C8B-B14F-4D97-AF65-F5344CB8AC3E}">
        <p14:creationId xmlns:p14="http://schemas.microsoft.com/office/powerpoint/2010/main" val="8338275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5">
                                            <p:txEl>
                                              <p:pRg st="1" end="1"/>
                                            </p:txEl>
                                          </p:spTgt>
                                        </p:tgtEl>
                                        <p:attrNameLst>
                                          <p:attrName>style.visibility</p:attrName>
                                        </p:attrNameLst>
                                      </p:cBhvr>
                                      <p:to>
                                        <p:strVal val="visible"/>
                                      </p:to>
                                    </p:set>
                                    <p:set>
                                      <p:cBhvr>
                                        <p:cTn id="16" dur="455" fill="hold">
                                          <p:stCondLst>
                                            <p:cond delay="0"/>
                                          </p:stCondLst>
                                        </p:cTn>
                                        <p:tgtEl>
                                          <p:spTgt spid="5">
                                            <p:txEl>
                                              <p:pRg st="1" end="1"/>
                                            </p:txEl>
                                          </p:spTgt>
                                        </p:tgtEl>
                                        <p:attrNameLst>
                                          <p:attrName>style.rotation</p:attrName>
                                        </p:attrNameLst>
                                      </p:cBhvr>
                                      <p:to>
                                        <p:strVal val="-45.0"/>
                                      </p:to>
                                    </p:set>
                                    <p:anim calcmode="lin" valueType="num">
                                      <p:cBhvr>
                                        <p:cTn id="17" dur="455" fill="hold">
                                          <p:stCondLst>
                                            <p:cond delay="455"/>
                                          </p:stCondLst>
                                        </p:cTn>
                                        <p:tgtEl>
                                          <p:spTgt spid="5">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5">
                                            <p:txEl>
                                              <p:pRg st="1" end="1"/>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5">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5">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5">
                                            <p:txEl>
                                              <p:pRg st="2" end="2"/>
                                            </p:txEl>
                                          </p:spTgt>
                                        </p:tgtEl>
                                        <p:attrNameLst>
                                          <p:attrName>style.visibility</p:attrName>
                                        </p:attrNameLst>
                                      </p:cBhvr>
                                      <p:to>
                                        <p:strVal val="visible"/>
                                      </p:to>
                                    </p:set>
                                    <p:set>
                                      <p:cBhvr>
                                        <p:cTn id="25" dur="455" fill="hold">
                                          <p:stCondLst>
                                            <p:cond delay="0"/>
                                          </p:stCondLst>
                                        </p:cTn>
                                        <p:tgtEl>
                                          <p:spTgt spid="5">
                                            <p:txEl>
                                              <p:pRg st="2" end="2"/>
                                            </p:txEl>
                                          </p:spTgt>
                                        </p:tgtEl>
                                        <p:attrNameLst>
                                          <p:attrName>style.rotation</p:attrName>
                                        </p:attrNameLst>
                                      </p:cBhvr>
                                      <p:to>
                                        <p:strVal val="-45.0"/>
                                      </p:to>
                                    </p:set>
                                    <p:anim calcmode="lin" valueType="num">
                                      <p:cBhvr>
                                        <p:cTn id="26" dur="455" fill="hold">
                                          <p:stCondLst>
                                            <p:cond delay="455"/>
                                          </p:stCondLst>
                                        </p:cTn>
                                        <p:tgtEl>
                                          <p:spTgt spid="5">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5">
                                            <p:txEl>
                                              <p:pRg st="2" end="2"/>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5">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5">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5">
                                            <p:txEl>
                                              <p:pRg st="3" end="3"/>
                                            </p:txEl>
                                          </p:spTgt>
                                        </p:tgtEl>
                                        <p:attrNameLst>
                                          <p:attrName>style.visibility</p:attrName>
                                        </p:attrNameLst>
                                      </p:cBhvr>
                                      <p:to>
                                        <p:strVal val="visible"/>
                                      </p:to>
                                    </p:set>
                                    <p:set>
                                      <p:cBhvr>
                                        <p:cTn id="34" dur="455" fill="hold">
                                          <p:stCondLst>
                                            <p:cond delay="0"/>
                                          </p:stCondLst>
                                        </p:cTn>
                                        <p:tgtEl>
                                          <p:spTgt spid="5">
                                            <p:txEl>
                                              <p:pRg st="3" end="3"/>
                                            </p:txEl>
                                          </p:spTgt>
                                        </p:tgtEl>
                                        <p:attrNameLst>
                                          <p:attrName>style.rotation</p:attrName>
                                        </p:attrNameLst>
                                      </p:cBhvr>
                                      <p:to>
                                        <p:strVal val="-45.0"/>
                                      </p:to>
                                    </p:set>
                                    <p:anim calcmode="lin" valueType="num">
                                      <p:cBhvr>
                                        <p:cTn id="35" dur="455" fill="hold">
                                          <p:stCondLst>
                                            <p:cond delay="455"/>
                                          </p:stCondLst>
                                        </p:cTn>
                                        <p:tgtEl>
                                          <p:spTgt spid="5">
                                            <p:txEl>
                                              <p:pRg st="3" end="3"/>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5">
                                            <p:txEl>
                                              <p:pRg st="3" end="3"/>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5">
                                            <p:txEl>
                                              <p:pRg st="3" end="3"/>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5">
                                            <p:txEl>
                                              <p:pRg st="3" end="3"/>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8" presetClass="entr" presetSubtype="0" accel="50000" fill="hold" nodeType="clickEffect">
                                  <p:stCondLst>
                                    <p:cond delay="0"/>
                                  </p:stCondLst>
                                  <p:iterate type="lt">
                                    <p:tmPct val="50000"/>
                                  </p:iterate>
                                  <p:childTnLst>
                                    <p:set>
                                      <p:cBhvr>
                                        <p:cTn id="42" dur="1" fill="hold">
                                          <p:stCondLst>
                                            <p:cond delay="0"/>
                                          </p:stCondLst>
                                        </p:cTn>
                                        <p:tgtEl>
                                          <p:spTgt spid="5">
                                            <p:txEl>
                                              <p:pRg st="4" end="4"/>
                                            </p:txEl>
                                          </p:spTgt>
                                        </p:tgtEl>
                                        <p:attrNameLst>
                                          <p:attrName>style.visibility</p:attrName>
                                        </p:attrNameLst>
                                      </p:cBhvr>
                                      <p:to>
                                        <p:strVal val="visible"/>
                                      </p:to>
                                    </p:set>
                                    <p:set>
                                      <p:cBhvr>
                                        <p:cTn id="43" dur="455" fill="hold">
                                          <p:stCondLst>
                                            <p:cond delay="0"/>
                                          </p:stCondLst>
                                        </p:cTn>
                                        <p:tgtEl>
                                          <p:spTgt spid="5">
                                            <p:txEl>
                                              <p:pRg st="4" end="4"/>
                                            </p:txEl>
                                          </p:spTgt>
                                        </p:tgtEl>
                                        <p:attrNameLst>
                                          <p:attrName>style.rotation</p:attrName>
                                        </p:attrNameLst>
                                      </p:cBhvr>
                                      <p:to>
                                        <p:strVal val="-45.0"/>
                                      </p:to>
                                    </p:set>
                                    <p:anim calcmode="lin" valueType="num">
                                      <p:cBhvr>
                                        <p:cTn id="44" dur="455" fill="hold">
                                          <p:stCondLst>
                                            <p:cond delay="455"/>
                                          </p:stCondLst>
                                        </p:cTn>
                                        <p:tgtEl>
                                          <p:spTgt spid="5">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45" dur="455" fill="hold">
                                          <p:stCondLst>
                                            <p:cond delay="0"/>
                                          </p:stCondLst>
                                        </p:cTn>
                                        <p:tgtEl>
                                          <p:spTgt spid="5">
                                            <p:txEl>
                                              <p:pRg st="4" end="4"/>
                                            </p:txEl>
                                          </p:spTgt>
                                        </p:tgtEl>
                                        <p:attrNameLst>
                                          <p:attrName>ppt_y</p:attrName>
                                        </p:attrNameLst>
                                      </p:cBhvr>
                                      <p:tavLst>
                                        <p:tav tm="0">
                                          <p:val>
                                            <p:strVal val="#ppt_y-1"/>
                                          </p:val>
                                        </p:tav>
                                        <p:tav tm="100000">
                                          <p:val>
                                            <p:strVal val="#ppt_y-(0.354*#ppt_w-0.172*#ppt_h)"/>
                                          </p:val>
                                        </p:tav>
                                      </p:tavLst>
                                    </p:anim>
                                    <p:anim calcmode="lin" valueType="num">
                                      <p:cBhvr>
                                        <p:cTn id="46" dur="156" decel="50000" autoRev="1" fill="hold">
                                          <p:stCondLst>
                                            <p:cond delay="455"/>
                                          </p:stCondLst>
                                        </p:cTn>
                                        <p:tgtEl>
                                          <p:spTgt spid="5">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47" dur="136" fill="hold">
                                          <p:stCondLst>
                                            <p:cond delay="864"/>
                                          </p:stCondLst>
                                        </p:cTn>
                                        <p:tgtEl>
                                          <p:spTgt spid="5">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38" presetClass="entr" presetSubtype="0" accel="50000" fill="hold" nodeType="clickEffect">
                                  <p:stCondLst>
                                    <p:cond delay="0"/>
                                  </p:stCondLst>
                                  <p:iterate type="lt">
                                    <p:tmPct val="50000"/>
                                  </p:iterate>
                                  <p:childTnLst>
                                    <p:set>
                                      <p:cBhvr>
                                        <p:cTn id="51" dur="1" fill="hold">
                                          <p:stCondLst>
                                            <p:cond delay="0"/>
                                          </p:stCondLst>
                                        </p:cTn>
                                        <p:tgtEl>
                                          <p:spTgt spid="5">
                                            <p:txEl>
                                              <p:pRg st="5" end="5"/>
                                            </p:txEl>
                                          </p:spTgt>
                                        </p:tgtEl>
                                        <p:attrNameLst>
                                          <p:attrName>style.visibility</p:attrName>
                                        </p:attrNameLst>
                                      </p:cBhvr>
                                      <p:to>
                                        <p:strVal val="visible"/>
                                      </p:to>
                                    </p:set>
                                    <p:set>
                                      <p:cBhvr>
                                        <p:cTn id="52" dur="455" fill="hold">
                                          <p:stCondLst>
                                            <p:cond delay="0"/>
                                          </p:stCondLst>
                                        </p:cTn>
                                        <p:tgtEl>
                                          <p:spTgt spid="5">
                                            <p:txEl>
                                              <p:pRg st="5" end="5"/>
                                            </p:txEl>
                                          </p:spTgt>
                                        </p:tgtEl>
                                        <p:attrNameLst>
                                          <p:attrName>style.rotation</p:attrName>
                                        </p:attrNameLst>
                                      </p:cBhvr>
                                      <p:to>
                                        <p:strVal val="-45.0"/>
                                      </p:to>
                                    </p:set>
                                    <p:anim calcmode="lin" valueType="num">
                                      <p:cBhvr>
                                        <p:cTn id="53" dur="455" fill="hold">
                                          <p:stCondLst>
                                            <p:cond delay="455"/>
                                          </p:stCondLst>
                                        </p:cTn>
                                        <p:tgtEl>
                                          <p:spTgt spid="5">
                                            <p:txEl>
                                              <p:pRg st="5" end="5"/>
                                            </p:txEl>
                                          </p:spTgt>
                                        </p:tgtEl>
                                        <p:attrNameLst>
                                          <p:attrName>style.rotation</p:attrName>
                                        </p:attrNameLst>
                                      </p:cBhvr>
                                      <p:tavLst>
                                        <p:tav tm="0">
                                          <p:val>
                                            <p:fltVal val="-45"/>
                                          </p:val>
                                        </p:tav>
                                        <p:tav tm="69900">
                                          <p:val>
                                            <p:fltVal val="45"/>
                                          </p:val>
                                        </p:tav>
                                        <p:tav tm="100000">
                                          <p:val>
                                            <p:fltVal val="0"/>
                                          </p:val>
                                        </p:tav>
                                      </p:tavLst>
                                    </p:anim>
                                    <p:anim calcmode="lin" valueType="num">
                                      <p:cBhvr>
                                        <p:cTn id="54" dur="455" fill="hold">
                                          <p:stCondLst>
                                            <p:cond delay="0"/>
                                          </p:stCondLst>
                                        </p:cTn>
                                        <p:tgtEl>
                                          <p:spTgt spid="5">
                                            <p:txEl>
                                              <p:pRg st="5" end="5"/>
                                            </p:txEl>
                                          </p:spTgt>
                                        </p:tgtEl>
                                        <p:attrNameLst>
                                          <p:attrName>ppt_y</p:attrName>
                                        </p:attrNameLst>
                                      </p:cBhvr>
                                      <p:tavLst>
                                        <p:tav tm="0">
                                          <p:val>
                                            <p:strVal val="#ppt_y-1"/>
                                          </p:val>
                                        </p:tav>
                                        <p:tav tm="100000">
                                          <p:val>
                                            <p:strVal val="#ppt_y-(0.354*#ppt_w-0.172*#ppt_h)"/>
                                          </p:val>
                                        </p:tav>
                                      </p:tavLst>
                                    </p:anim>
                                    <p:anim calcmode="lin" valueType="num">
                                      <p:cBhvr>
                                        <p:cTn id="55" dur="156" decel="50000" autoRev="1" fill="hold">
                                          <p:stCondLst>
                                            <p:cond delay="455"/>
                                          </p:stCondLst>
                                        </p:cTn>
                                        <p:tgtEl>
                                          <p:spTgt spid="5">
                                            <p:txEl>
                                              <p:pRg st="5" end="5"/>
                                            </p:txEl>
                                          </p:spTgt>
                                        </p:tgtEl>
                                        <p:attrNameLst>
                                          <p:attrName>ppt_y</p:attrName>
                                        </p:attrNameLst>
                                      </p:cBhvr>
                                      <p:tavLst>
                                        <p:tav tm="0">
                                          <p:val>
                                            <p:strVal val="#ppt_y-(0.354*#ppt_w-0.172*#ppt_h)"/>
                                          </p:val>
                                        </p:tav>
                                        <p:tav tm="100000">
                                          <p:val>
                                            <p:strVal val="#ppt_y-(0.354*#ppt_w-0.172*#ppt_h)-#ppt_h/2"/>
                                          </p:val>
                                        </p:tav>
                                      </p:tavLst>
                                    </p:anim>
                                    <p:anim calcmode="lin" valueType="num">
                                      <p:cBhvr>
                                        <p:cTn id="56" dur="136" fill="hold">
                                          <p:stCondLst>
                                            <p:cond delay="864"/>
                                          </p:stCondLst>
                                        </p:cTn>
                                        <p:tgtEl>
                                          <p:spTgt spid="5">
                                            <p:txEl>
                                              <p:pRg st="5" end="5"/>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38" presetClass="entr" presetSubtype="0" accel="50000" fill="hold" nodeType="clickEffect">
                                  <p:stCondLst>
                                    <p:cond delay="0"/>
                                  </p:stCondLst>
                                  <p:iterate type="lt">
                                    <p:tmPct val="50000"/>
                                  </p:iterate>
                                  <p:childTnLst>
                                    <p:set>
                                      <p:cBhvr>
                                        <p:cTn id="60" dur="1" fill="hold">
                                          <p:stCondLst>
                                            <p:cond delay="0"/>
                                          </p:stCondLst>
                                        </p:cTn>
                                        <p:tgtEl>
                                          <p:spTgt spid="5">
                                            <p:txEl>
                                              <p:pRg st="6" end="6"/>
                                            </p:txEl>
                                          </p:spTgt>
                                        </p:tgtEl>
                                        <p:attrNameLst>
                                          <p:attrName>style.visibility</p:attrName>
                                        </p:attrNameLst>
                                      </p:cBhvr>
                                      <p:to>
                                        <p:strVal val="visible"/>
                                      </p:to>
                                    </p:set>
                                    <p:set>
                                      <p:cBhvr>
                                        <p:cTn id="61" dur="455" fill="hold">
                                          <p:stCondLst>
                                            <p:cond delay="0"/>
                                          </p:stCondLst>
                                        </p:cTn>
                                        <p:tgtEl>
                                          <p:spTgt spid="5">
                                            <p:txEl>
                                              <p:pRg st="6" end="6"/>
                                            </p:txEl>
                                          </p:spTgt>
                                        </p:tgtEl>
                                        <p:attrNameLst>
                                          <p:attrName>style.rotation</p:attrName>
                                        </p:attrNameLst>
                                      </p:cBhvr>
                                      <p:to>
                                        <p:strVal val="-45.0"/>
                                      </p:to>
                                    </p:set>
                                    <p:anim calcmode="lin" valueType="num">
                                      <p:cBhvr>
                                        <p:cTn id="62" dur="455" fill="hold">
                                          <p:stCondLst>
                                            <p:cond delay="455"/>
                                          </p:stCondLst>
                                        </p:cTn>
                                        <p:tgtEl>
                                          <p:spTgt spid="5">
                                            <p:txEl>
                                              <p:pRg st="6" end="6"/>
                                            </p:txEl>
                                          </p:spTgt>
                                        </p:tgtEl>
                                        <p:attrNameLst>
                                          <p:attrName>style.rotation</p:attrName>
                                        </p:attrNameLst>
                                      </p:cBhvr>
                                      <p:tavLst>
                                        <p:tav tm="0">
                                          <p:val>
                                            <p:fltVal val="-45"/>
                                          </p:val>
                                        </p:tav>
                                        <p:tav tm="69900">
                                          <p:val>
                                            <p:fltVal val="45"/>
                                          </p:val>
                                        </p:tav>
                                        <p:tav tm="100000">
                                          <p:val>
                                            <p:fltVal val="0"/>
                                          </p:val>
                                        </p:tav>
                                      </p:tavLst>
                                    </p:anim>
                                    <p:anim calcmode="lin" valueType="num">
                                      <p:cBhvr>
                                        <p:cTn id="63" dur="455" fill="hold">
                                          <p:stCondLst>
                                            <p:cond delay="0"/>
                                          </p:stCondLst>
                                        </p:cTn>
                                        <p:tgtEl>
                                          <p:spTgt spid="5">
                                            <p:txEl>
                                              <p:pRg st="6" end="6"/>
                                            </p:txEl>
                                          </p:spTgt>
                                        </p:tgtEl>
                                        <p:attrNameLst>
                                          <p:attrName>ppt_y</p:attrName>
                                        </p:attrNameLst>
                                      </p:cBhvr>
                                      <p:tavLst>
                                        <p:tav tm="0">
                                          <p:val>
                                            <p:strVal val="#ppt_y-1"/>
                                          </p:val>
                                        </p:tav>
                                        <p:tav tm="100000">
                                          <p:val>
                                            <p:strVal val="#ppt_y-(0.354*#ppt_w-0.172*#ppt_h)"/>
                                          </p:val>
                                        </p:tav>
                                      </p:tavLst>
                                    </p:anim>
                                    <p:anim calcmode="lin" valueType="num">
                                      <p:cBhvr>
                                        <p:cTn id="64" dur="156" decel="50000" autoRev="1" fill="hold">
                                          <p:stCondLst>
                                            <p:cond delay="455"/>
                                          </p:stCondLst>
                                        </p:cTn>
                                        <p:tgtEl>
                                          <p:spTgt spid="5">
                                            <p:txEl>
                                              <p:pRg st="6" end="6"/>
                                            </p:txEl>
                                          </p:spTgt>
                                        </p:tgtEl>
                                        <p:attrNameLst>
                                          <p:attrName>ppt_y</p:attrName>
                                        </p:attrNameLst>
                                      </p:cBhvr>
                                      <p:tavLst>
                                        <p:tav tm="0">
                                          <p:val>
                                            <p:strVal val="#ppt_y-(0.354*#ppt_w-0.172*#ppt_h)"/>
                                          </p:val>
                                        </p:tav>
                                        <p:tav tm="100000">
                                          <p:val>
                                            <p:strVal val="#ppt_y-(0.354*#ppt_w-0.172*#ppt_h)-#ppt_h/2"/>
                                          </p:val>
                                        </p:tav>
                                      </p:tavLst>
                                    </p:anim>
                                    <p:anim calcmode="lin" valueType="num">
                                      <p:cBhvr>
                                        <p:cTn id="65" dur="136" fill="hold">
                                          <p:stCondLst>
                                            <p:cond delay="864"/>
                                          </p:stCondLst>
                                        </p:cTn>
                                        <p:tgtEl>
                                          <p:spTgt spid="5">
                                            <p:txEl>
                                              <p:pRg st="6" end="6"/>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38" presetClass="entr" presetSubtype="0" accel="50000" fill="hold" nodeType="clickEffect">
                                  <p:stCondLst>
                                    <p:cond delay="0"/>
                                  </p:stCondLst>
                                  <p:iterate type="lt">
                                    <p:tmPct val="50000"/>
                                  </p:iterate>
                                  <p:childTnLst>
                                    <p:set>
                                      <p:cBhvr>
                                        <p:cTn id="69" dur="1" fill="hold">
                                          <p:stCondLst>
                                            <p:cond delay="0"/>
                                          </p:stCondLst>
                                        </p:cTn>
                                        <p:tgtEl>
                                          <p:spTgt spid="5">
                                            <p:txEl>
                                              <p:pRg st="7" end="7"/>
                                            </p:txEl>
                                          </p:spTgt>
                                        </p:tgtEl>
                                        <p:attrNameLst>
                                          <p:attrName>style.visibility</p:attrName>
                                        </p:attrNameLst>
                                      </p:cBhvr>
                                      <p:to>
                                        <p:strVal val="visible"/>
                                      </p:to>
                                    </p:set>
                                    <p:set>
                                      <p:cBhvr>
                                        <p:cTn id="70" dur="455" fill="hold">
                                          <p:stCondLst>
                                            <p:cond delay="0"/>
                                          </p:stCondLst>
                                        </p:cTn>
                                        <p:tgtEl>
                                          <p:spTgt spid="5">
                                            <p:txEl>
                                              <p:pRg st="7" end="7"/>
                                            </p:txEl>
                                          </p:spTgt>
                                        </p:tgtEl>
                                        <p:attrNameLst>
                                          <p:attrName>style.rotation</p:attrName>
                                        </p:attrNameLst>
                                      </p:cBhvr>
                                      <p:to>
                                        <p:strVal val="-45.0"/>
                                      </p:to>
                                    </p:set>
                                    <p:anim calcmode="lin" valueType="num">
                                      <p:cBhvr>
                                        <p:cTn id="71" dur="455" fill="hold">
                                          <p:stCondLst>
                                            <p:cond delay="455"/>
                                          </p:stCondLst>
                                        </p:cTn>
                                        <p:tgtEl>
                                          <p:spTgt spid="5">
                                            <p:txEl>
                                              <p:pRg st="7" end="7"/>
                                            </p:txEl>
                                          </p:spTgt>
                                        </p:tgtEl>
                                        <p:attrNameLst>
                                          <p:attrName>style.rotation</p:attrName>
                                        </p:attrNameLst>
                                      </p:cBhvr>
                                      <p:tavLst>
                                        <p:tav tm="0">
                                          <p:val>
                                            <p:fltVal val="-45"/>
                                          </p:val>
                                        </p:tav>
                                        <p:tav tm="69900">
                                          <p:val>
                                            <p:fltVal val="45"/>
                                          </p:val>
                                        </p:tav>
                                        <p:tav tm="100000">
                                          <p:val>
                                            <p:fltVal val="0"/>
                                          </p:val>
                                        </p:tav>
                                      </p:tavLst>
                                    </p:anim>
                                    <p:anim calcmode="lin" valueType="num">
                                      <p:cBhvr>
                                        <p:cTn id="72" dur="455" fill="hold">
                                          <p:stCondLst>
                                            <p:cond delay="0"/>
                                          </p:stCondLst>
                                        </p:cTn>
                                        <p:tgtEl>
                                          <p:spTgt spid="5">
                                            <p:txEl>
                                              <p:pRg st="7" end="7"/>
                                            </p:txEl>
                                          </p:spTgt>
                                        </p:tgtEl>
                                        <p:attrNameLst>
                                          <p:attrName>ppt_y</p:attrName>
                                        </p:attrNameLst>
                                      </p:cBhvr>
                                      <p:tavLst>
                                        <p:tav tm="0">
                                          <p:val>
                                            <p:strVal val="#ppt_y-1"/>
                                          </p:val>
                                        </p:tav>
                                        <p:tav tm="100000">
                                          <p:val>
                                            <p:strVal val="#ppt_y-(0.354*#ppt_w-0.172*#ppt_h)"/>
                                          </p:val>
                                        </p:tav>
                                      </p:tavLst>
                                    </p:anim>
                                    <p:anim calcmode="lin" valueType="num">
                                      <p:cBhvr>
                                        <p:cTn id="73" dur="156" decel="50000" autoRev="1" fill="hold">
                                          <p:stCondLst>
                                            <p:cond delay="455"/>
                                          </p:stCondLst>
                                        </p:cTn>
                                        <p:tgtEl>
                                          <p:spTgt spid="5">
                                            <p:txEl>
                                              <p:pRg st="7" end="7"/>
                                            </p:txEl>
                                          </p:spTgt>
                                        </p:tgtEl>
                                        <p:attrNameLst>
                                          <p:attrName>ppt_y</p:attrName>
                                        </p:attrNameLst>
                                      </p:cBhvr>
                                      <p:tavLst>
                                        <p:tav tm="0">
                                          <p:val>
                                            <p:strVal val="#ppt_y-(0.354*#ppt_w-0.172*#ppt_h)"/>
                                          </p:val>
                                        </p:tav>
                                        <p:tav tm="100000">
                                          <p:val>
                                            <p:strVal val="#ppt_y-(0.354*#ppt_w-0.172*#ppt_h)-#ppt_h/2"/>
                                          </p:val>
                                        </p:tav>
                                      </p:tavLst>
                                    </p:anim>
                                    <p:anim calcmode="lin" valueType="num">
                                      <p:cBhvr>
                                        <p:cTn id="74" dur="136" fill="hold">
                                          <p:stCondLst>
                                            <p:cond delay="864"/>
                                          </p:stCondLst>
                                        </p:cTn>
                                        <p:tgtEl>
                                          <p:spTgt spid="5">
                                            <p:txEl>
                                              <p:pRg st="7" end="7"/>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38" presetClass="entr" presetSubtype="0" accel="50000" fill="hold" nodeType="clickEffect">
                                  <p:stCondLst>
                                    <p:cond delay="0"/>
                                  </p:stCondLst>
                                  <p:iterate type="lt">
                                    <p:tmPct val="50000"/>
                                  </p:iterate>
                                  <p:childTnLst>
                                    <p:set>
                                      <p:cBhvr>
                                        <p:cTn id="78" dur="1" fill="hold">
                                          <p:stCondLst>
                                            <p:cond delay="0"/>
                                          </p:stCondLst>
                                        </p:cTn>
                                        <p:tgtEl>
                                          <p:spTgt spid="5">
                                            <p:txEl>
                                              <p:pRg st="7" end="7"/>
                                            </p:txEl>
                                          </p:spTgt>
                                        </p:tgtEl>
                                        <p:attrNameLst>
                                          <p:attrName>style.visibility</p:attrName>
                                        </p:attrNameLst>
                                      </p:cBhvr>
                                      <p:to>
                                        <p:strVal val="visible"/>
                                      </p:to>
                                    </p:set>
                                    <p:set>
                                      <p:cBhvr>
                                        <p:cTn id="79" dur="455" fill="hold">
                                          <p:stCondLst>
                                            <p:cond delay="0"/>
                                          </p:stCondLst>
                                        </p:cTn>
                                        <p:tgtEl>
                                          <p:spTgt spid="5">
                                            <p:txEl>
                                              <p:pRg st="7" end="7"/>
                                            </p:txEl>
                                          </p:spTgt>
                                        </p:tgtEl>
                                        <p:attrNameLst>
                                          <p:attrName>style.rotation</p:attrName>
                                        </p:attrNameLst>
                                      </p:cBhvr>
                                      <p:to>
                                        <p:strVal val="-45.0"/>
                                      </p:to>
                                    </p:set>
                                    <p:anim calcmode="lin" valueType="num">
                                      <p:cBhvr>
                                        <p:cTn id="80" dur="455" fill="hold">
                                          <p:stCondLst>
                                            <p:cond delay="455"/>
                                          </p:stCondLst>
                                        </p:cTn>
                                        <p:tgtEl>
                                          <p:spTgt spid="5">
                                            <p:txEl>
                                              <p:pRg st="7" end="7"/>
                                            </p:txEl>
                                          </p:spTgt>
                                        </p:tgtEl>
                                        <p:attrNameLst>
                                          <p:attrName>style.rotation</p:attrName>
                                        </p:attrNameLst>
                                      </p:cBhvr>
                                      <p:tavLst>
                                        <p:tav tm="0">
                                          <p:val>
                                            <p:fltVal val="-45"/>
                                          </p:val>
                                        </p:tav>
                                        <p:tav tm="69900">
                                          <p:val>
                                            <p:fltVal val="45"/>
                                          </p:val>
                                        </p:tav>
                                        <p:tav tm="100000">
                                          <p:val>
                                            <p:fltVal val="0"/>
                                          </p:val>
                                        </p:tav>
                                      </p:tavLst>
                                    </p:anim>
                                    <p:anim calcmode="lin" valueType="num">
                                      <p:cBhvr>
                                        <p:cTn id="81" dur="455" fill="hold">
                                          <p:stCondLst>
                                            <p:cond delay="0"/>
                                          </p:stCondLst>
                                        </p:cTn>
                                        <p:tgtEl>
                                          <p:spTgt spid="5">
                                            <p:txEl>
                                              <p:pRg st="7" end="7"/>
                                            </p:txEl>
                                          </p:spTgt>
                                        </p:tgtEl>
                                        <p:attrNameLst>
                                          <p:attrName>ppt_y</p:attrName>
                                        </p:attrNameLst>
                                      </p:cBhvr>
                                      <p:tavLst>
                                        <p:tav tm="0">
                                          <p:val>
                                            <p:strVal val="#ppt_y-1"/>
                                          </p:val>
                                        </p:tav>
                                        <p:tav tm="100000">
                                          <p:val>
                                            <p:strVal val="#ppt_y-(0.354*#ppt_w-0.172*#ppt_h)"/>
                                          </p:val>
                                        </p:tav>
                                      </p:tavLst>
                                    </p:anim>
                                    <p:anim calcmode="lin" valueType="num">
                                      <p:cBhvr>
                                        <p:cTn id="82" dur="156" decel="50000" autoRev="1" fill="hold">
                                          <p:stCondLst>
                                            <p:cond delay="455"/>
                                          </p:stCondLst>
                                        </p:cTn>
                                        <p:tgtEl>
                                          <p:spTgt spid="5">
                                            <p:txEl>
                                              <p:pRg st="7" end="7"/>
                                            </p:txEl>
                                          </p:spTgt>
                                        </p:tgtEl>
                                        <p:attrNameLst>
                                          <p:attrName>ppt_y</p:attrName>
                                        </p:attrNameLst>
                                      </p:cBhvr>
                                      <p:tavLst>
                                        <p:tav tm="0">
                                          <p:val>
                                            <p:strVal val="#ppt_y-(0.354*#ppt_w-0.172*#ppt_h)"/>
                                          </p:val>
                                        </p:tav>
                                        <p:tav tm="100000">
                                          <p:val>
                                            <p:strVal val="#ppt_y-(0.354*#ppt_w-0.172*#ppt_h)-#ppt_h/2"/>
                                          </p:val>
                                        </p:tav>
                                      </p:tavLst>
                                    </p:anim>
                                    <p:anim calcmode="lin" valueType="num">
                                      <p:cBhvr>
                                        <p:cTn id="83" dur="136" fill="hold">
                                          <p:stCondLst>
                                            <p:cond delay="864"/>
                                          </p:stCondLst>
                                        </p:cTn>
                                        <p:tgtEl>
                                          <p:spTgt spid="5">
                                            <p:txEl>
                                              <p:pRg st="7" end="7"/>
                                            </p:txEl>
                                          </p:spTgt>
                                        </p:tgtEl>
                                        <p:attrNameLst>
                                          <p:attrName>ppt_y</p:attrName>
                                        </p:attrNameLst>
                                      </p:cBhvr>
                                      <p:tavLst>
                                        <p:tav tm="0">
                                          <p:val>
                                            <p:strVal val="#ppt_y-(0.354*#ppt_w-0.172*#ppt_h)"/>
                                          </p:val>
                                        </p:tav>
                                        <p:tav tm="100000">
                                          <p:val>
                                            <p:strVal val="#ppt_y"/>
                                          </p:val>
                                        </p:tav>
                                      </p:tavLst>
                                    </p:anim>
                                  </p:childTnLst>
                                </p:cTn>
                              </p:par>
                              <p:par>
                                <p:cTn id="84" presetID="38" presetClass="entr" presetSubtype="0" accel="50000" fill="hold" nodeType="withEffect">
                                  <p:stCondLst>
                                    <p:cond delay="0"/>
                                  </p:stCondLst>
                                  <p:iterate type="lt">
                                    <p:tmPct val="50000"/>
                                  </p:iterate>
                                  <p:childTnLst>
                                    <p:set>
                                      <p:cBhvr>
                                        <p:cTn id="85" dur="1" fill="hold">
                                          <p:stCondLst>
                                            <p:cond delay="0"/>
                                          </p:stCondLst>
                                        </p:cTn>
                                        <p:tgtEl>
                                          <p:spTgt spid="5">
                                            <p:txEl>
                                              <p:pRg st="8" end="8"/>
                                            </p:txEl>
                                          </p:spTgt>
                                        </p:tgtEl>
                                        <p:attrNameLst>
                                          <p:attrName>style.visibility</p:attrName>
                                        </p:attrNameLst>
                                      </p:cBhvr>
                                      <p:to>
                                        <p:strVal val="visible"/>
                                      </p:to>
                                    </p:set>
                                    <p:set>
                                      <p:cBhvr>
                                        <p:cTn id="86" dur="455" fill="hold">
                                          <p:stCondLst>
                                            <p:cond delay="0"/>
                                          </p:stCondLst>
                                        </p:cTn>
                                        <p:tgtEl>
                                          <p:spTgt spid="5">
                                            <p:txEl>
                                              <p:pRg st="8" end="8"/>
                                            </p:txEl>
                                          </p:spTgt>
                                        </p:tgtEl>
                                        <p:attrNameLst>
                                          <p:attrName>style.rotation</p:attrName>
                                        </p:attrNameLst>
                                      </p:cBhvr>
                                      <p:to>
                                        <p:strVal val="-45.0"/>
                                      </p:to>
                                    </p:set>
                                    <p:anim calcmode="lin" valueType="num">
                                      <p:cBhvr>
                                        <p:cTn id="87" dur="455" fill="hold">
                                          <p:stCondLst>
                                            <p:cond delay="455"/>
                                          </p:stCondLst>
                                        </p:cTn>
                                        <p:tgtEl>
                                          <p:spTgt spid="5">
                                            <p:txEl>
                                              <p:pRg st="8" end="8"/>
                                            </p:txEl>
                                          </p:spTgt>
                                        </p:tgtEl>
                                        <p:attrNameLst>
                                          <p:attrName>style.rotation</p:attrName>
                                        </p:attrNameLst>
                                      </p:cBhvr>
                                      <p:tavLst>
                                        <p:tav tm="0">
                                          <p:val>
                                            <p:fltVal val="-45"/>
                                          </p:val>
                                        </p:tav>
                                        <p:tav tm="69900">
                                          <p:val>
                                            <p:fltVal val="45"/>
                                          </p:val>
                                        </p:tav>
                                        <p:tav tm="100000">
                                          <p:val>
                                            <p:fltVal val="0"/>
                                          </p:val>
                                        </p:tav>
                                      </p:tavLst>
                                    </p:anim>
                                    <p:anim calcmode="lin" valueType="num">
                                      <p:cBhvr>
                                        <p:cTn id="88" dur="455" fill="hold">
                                          <p:stCondLst>
                                            <p:cond delay="0"/>
                                          </p:stCondLst>
                                        </p:cTn>
                                        <p:tgtEl>
                                          <p:spTgt spid="5">
                                            <p:txEl>
                                              <p:pRg st="8" end="8"/>
                                            </p:txEl>
                                          </p:spTgt>
                                        </p:tgtEl>
                                        <p:attrNameLst>
                                          <p:attrName>ppt_y</p:attrName>
                                        </p:attrNameLst>
                                      </p:cBhvr>
                                      <p:tavLst>
                                        <p:tav tm="0">
                                          <p:val>
                                            <p:strVal val="#ppt_y-1"/>
                                          </p:val>
                                        </p:tav>
                                        <p:tav tm="100000">
                                          <p:val>
                                            <p:strVal val="#ppt_y-(0.354*#ppt_w-0.172*#ppt_h)"/>
                                          </p:val>
                                        </p:tav>
                                      </p:tavLst>
                                    </p:anim>
                                    <p:anim calcmode="lin" valueType="num">
                                      <p:cBhvr>
                                        <p:cTn id="89" dur="156" decel="50000" autoRev="1" fill="hold">
                                          <p:stCondLst>
                                            <p:cond delay="455"/>
                                          </p:stCondLst>
                                        </p:cTn>
                                        <p:tgtEl>
                                          <p:spTgt spid="5">
                                            <p:txEl>
                                              <p:pRg st="8" end="8"/>
                                            </p:txEl>
                                          </p:spTgt>
                                        </p:tgtEl>
                                        <p:attrNameLst>
                                          <p:attrName>ppt_y</p:attrName>
                                        </p:attrNameLst>
                                      </p:cBhvr>
                                      <p:tavLst>
                                        <p:tav tm="0">
                                          <p:val>
                                            <p:strVal val="#ppt_y-(0.354*#ppt_w-0.172*#ppt_h)"/>
                                          </p:val>
                                        </p:tav>
                                        <p:tav tm="100000">
                                          <p:val>
                                            <p:strVal val="#ppt_y-(0.354*#ppt_w-0.172*#ppt_h)-#ppt_h/2"/>
                                          </p:val>
                                        </p:tav>
                                      </p:tavLst>
                                    </p:anim>
                                    <p:anim calcmode="lin" valueType="num">
                                      <p:cBhvr>
                                        <p:cTn id="90" dur="136" fill="hold">
                                          <p:stCondLst>
                                            <p:cond delay="864"/>
                                          </p:stCondLst>
                                        </p:cTn>
                                        <p:tgtEl>
                                          <p:spTgt spid="5">
                                            <p:txEl>
                                              <p:pRg st="8" end="8"/>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38" presetClass="entr" presetSubtype="0" accel="50000" fill="hold" nodeType="clickEffect">
                                  <p:stCondLst>
                                    <p:cond delay="0"/>
                                  </p:stCondLst>
                                  <p:iterate type="lt">
                                    <p:tmPct val="50000"/>
                                  </p:iterate>
                                  <p:childTnLst>
                                    <p:set>
                                      <p:cBhvr>
                                        <p:cTn id="94" dur="1" fill="hold">
                                          <p:stCondLst>
                                            <p:cond delay="0"/>
                                          </p:stCondLst>
                                        </p:cTn>
                                        <p:tgtEl>
                                          <p:spTgt spid="5">
                                            <p:txEl>
                                              <p:pRg st="9" end="9"/>
                                            </p:txEl>
                                          </p:spTgt>
                                        </p:tgtEl>
                                        <p:attrNameLst>
                                          <p:attrName>style.visibility</p:attrName>
                                        </p:attrNameLst>
                                      </p:cBhvr>
                                      <p:to>
                                        <p:strVal val="visible"/>
                                      </p:to>
                                    </p:set>
                                    <p:set>
                                      <p:cBhvr>
                                        <p:cTn id="95" dur="455" fill="hold">
                                          <p:stCondLst>
                                            <p:cond delay="0"/>
                                          </p:stCondLst>
                                        </p:cTn>
                                        <p:tgtEl>
                                          <p:spTgt spid="5">
                                            <p:txEl>
                                              <p:pRg st="9" end="9"/>
                                            </p:txEl>
                                          </p:spTgt>
                                        </p:tgtEl>
                                        <p:attrNameLst>
                                          <p:attrName>style.rotation</p:attrName>
                                        </p:attrNameLst>
                                      </p:cBhvr>
                                      <p:to>
                                        <p:strVal val="-45.0"/>
                                      </p:to>
                                    </p:set>
                                    <p:anim calcmode="lin" valueType="num">
                                      <p:cBhvr>
                                        <p:cTn id="96" dur="455" fill="hold">
                                          <p:stCondLst>
                                            <p:cond delay="455"/>
                                          </p:stCondLst>
                                        </p:cTn>
                                        <p:tgtEl>
                                          <p:spTgt spid="5">
                                            <p:txEl>
                                              <p:pRg st="9" end="9"/>
                                            </p:txEl>
                                          </p:spTgt>
                                        </p:tgtEl>
                                        <p:attrNameLst>
                                          <p:attrName>style.rotation</p:attrName>
                                        </p:attrNameLst>
                                      </p:cBhvr>
                                      <p:tavLst>
                                        <p:tav tm="0">
                                          <p:val>
                                            <p:fltVal val="-45"/>
                                          </p:val>
                                        </p:tav>
                                        <p:tav tm="69900">
                                          <p:val>
                                            <p:fltVal val="45"/>
                                          </p:val>
                                        </p:tav>
                                        <p:tav tm="100000">
                                          <p:val>
                                            <p:fltVal val="0"/>
                                          </p:val>
                                        </p:tav>
                                      </p:tavLst>
                                    </p:anim>
                                    <p:anim calcmode="lin" valueType="num">
                                      <p:cBhvr>
                                        <p:cTn id="97" dur="455" fill="hold">
                                          <p:stCondLst>
                                            <p:cond delay="0"/>
                                          </p:stCondLst>
                                        </p:cTn>
                                        <p:tgtEl>
                                          <p:spTgt spid="5">
                                            <p:txEl>
                                              <p:pRg st="9" end="9"/>
                                            </p:txEl>
                                          </p:spTgt>
                                        </p:tgtEl>
                                        <p:attrNameLst>
                                          <p:attrName>ppt_y</p:attrName>
                                        </p:attrNameLst>
                                      </p:cBhvr>
                                      <p:tavLst>
                                        <p:tav tm="0">
                                          <p:val>
                                            <p:strVal val="#ppt_y-1"/>
                                          </p:val>
                                        </p:tav>
                                        <p:tav tm="100000">
                                          <p:val>
                                            <p:strVal val="#ppt_y-(0.354*#ppt_w-0.172*#ppt_h)"/>
                                          </p:val>
                                        </p:tav>
                                      </p:tavLst>
                                    </p:anim>
                                    <p:anim calcmode="lin" valueType="num">
                                      <p:cBhvr>
                                        <p:cTn id="98" dur="156" decel="50000" autoRev="1" fill="hold">
                                          <p:stCondLst>
                                            <p:cond delay="455"/>
                                          </p:stCondLst>
                                        </p:cTn>
                                        <p:tgtEl>
                                          <p:spTgt spid="5">
                                            <p:txEl>
                                              <p:pRg st="9" end="9"/>
                                            </p:txEl>
                                          </p:spTgt>
                                        </p:tgtEl>
                                        <p:attrNameLst>
                                          <p:attrName>ppt_y</p:attrName>
                                        </p:attrNameLst>
                                      </p:cBhvr>
                                      <p:tavLst>
                                        <p:tav tm="0">
                                          <p:val>
                                            <p:strVal val="#ppt_y-(0.354*#ppt_w-0.172*#ppt_h)"/>
                                          </p:val>
                                        </p:tav>
                                        <p:tav tm="100000">
                                          <p:val>
                                            <p:strVal val="#ppt_y-(0.354*#ppt_w-0.172*#ppt_h)-#ppt_h/2"/>
                                          </p:val>
                                        </p:tav>
                                      </p:tavLst>
                                    </p:anim>
                                    <p:anim calcmode="lin" valueType="num">
                                      <p:cBhvr>
                                        <p:cTn id="99" dur="136" fill="hold">
                                          <p:stCondLst>
                                            <p:cond delay="864"/>
                                          </p:stCondLst>
                                        </p:cTn>
                                        <p:tgtEl>
                                          <p:spTgt spid="5">
                                            <p:txEl>
                                              <p:pRg st="9" end="9"/>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38" presetClass="entr" presetSubtype="0" accel="50000" fill="hold" nodeType="clickEffect">
                                  <p:stCondLst>
                                    <p:cond delay="0"/>
                                  </p:stCondLst>
                                  <p:iterate type="lt">
                                    <p:tmPct val="50000"/>
                                  </p:iterate>
                                  <p:childTnLst>
                                    <p:set>
                                      <p:cBhvr>
                                        <p:cTn id="103" dur="1" fill="hold">
                                          <p:stCondLst>
                                            <p:cond delay="0"/>
                                          </p:stCondLst>
                                        </p:cTn>
                                        <p:tgtEl>
                                          <p:spTgt spid="5">
                                            <p:txEl>
                                              <p:pRg st="10" end="10"/>
                                            </p:txEl>
                                          </p:spTgt>
                                        </p:tgtEl>
                                        <p:attrNameLst>
                                          <p:attrName>style.visibility</p:attrName>
                                        </p:attrNameLst>
                                      </p:cBhvr>
                                      <p:to>
                                        <p:strVal val="visible"/>
                                      </p:to>
                                    </p:set>
                                    <p:set>
                                      <p:cBhvr>
                                        <p:cTn id="104" dur="455" fill="hold">
                                          <p:stCondLst>
                                            <p:cond delay="0"/>
                                          </p:stCondLst>
                                        </p:cTn>
                                        <p:tgtEl>
                                          <p:spTgt spid="5">
                                            <p:txEl>
                                              <p:pRg st="10" end="10"/>
                                            </p:txEl>
                                          </p:spTgt>
                                        </p:tgtEl>
                                        <p:attrNameLst>
                                          <p:attrName>style.rotation</p:attrName>
                                        </p:attrNameLst>
                                      </p:cBhvr>
                                      <p:to>
                                        <p:strVal val="-45.0"/>
                                      </p:to>
                                    </p:set>
                                    <p:anim calcmode="lin" valueType="num">
                                      <p:cBhvr>
                                        <p:cTn id="105" dur="455" fill="hold">
                                          <p:stCondLst>
                                            <p:cond delay="455"/>
                                          </p:stCondLst>
                                        </p:cTn>
                                        <p:tgtEl>
                                          <p:spTgt spid="5">
                                            <p:txEl>
                                              <p:pRg st="10" end="10"/>
                                            </p:txEl>
                                          </p:spTgt>
                                        </p:tgtEl>
                                        <p:attrNameLst>
                                          <p:attrName>style.rotation</p:attrName>
                                        </p:attrNameLst>
                                      </p:cBhvr>
                                      <p:tavLst>
                                        <p:tav tm="0">
                                          <p:val>
                                            <p:fltVal val="-45"/>
                                          </p:val>
                                        </p:tav>
                                        <p:tav tm="69900">
                                          <p:val>
                                            <p:fltVal val="45"/>
                                          </p:val>
                                        </p:tav>
                                        <p:tav tm="100000">
                                          <p:val>
                                            <p:fltVal val="0"/>
                                          </p:val>
                                        </p:tav>
                                      </p:tavLst>
                                    </p:anim>
                                    <p:anim calcmode="lin" valueType="num">
                                      <p:cBhvr>
                                        <p:cTn id="106" dur="455" fill="hold">
                                          <p:stCondLst>
                                            <p:cond delay="0"/>
                                          </p:stCondLst>
                                        </p:cTn>
                                        <p:tgtEl>
                                          <p:spTgt spid="5">
                                            <p:txEl>
                                              <p:pRg st="10" end="10"/>
                                            </p:txEl>
                                          </p:spTgt>
                                        </p:tgtEl>
                                        <p:attrNameLst>
                                          <p:attrName>ppt_y</p:attrName>
                                        </p:attrNameLst>
                                      </p:cBhvr>
                                      <p:tavLst>
                                        <p:tav tm="0">
                                          <p:val>
                                            <p:strVal val="#ppt_y-1"/>
                                          </p:val>
                                        </p:tav>
                                        <p:tav tm="100000">
                                          <p:val>
                                            <p:strVal val="#ppt_y-(0.354*#ppt_w-0.172*#ppt_h)"/>
                                          </p:val>
                                        </p:tav>
                                      </p:tavLst>
                                    </p:anim>
                                    <p:anim calcmode="lin" valueType="num">
                                      <p:cBhvr>
                                        <p:cTn id="107" dur="156" decel="50000" autoRev="1" fill="hold">
                                          <p:stCondLst>
                                            <p:cond delay="455"/>
                                          </p:stCondLst>
                                        </p:cTn>
                                        <p:tgtEl>
                                          <p:spTgt spid="5">
                                            <p:txEl>
                                              <p:pRg st="10" end="10"/>
                                            </p:txEl>
                                          </p:spTgt>
                                        </p:tgtEl>
                                        <p:attrNameLst>
                                          <p:attrName>ppt_y</p:attrName>
                                        </p:attrNameLst>
                                      </p:cBhvr>
                                      <p:tavLst>
                                        <p:tav tm="0">
                                          <p:val>
                                            <p:strVal val="#ppt_y-(0.354*#ppt_w-0.172*#ppt_h)"/>
                                          </p:val>
                                        </p:tav>
                                        <p:tav tm="100000">
                                          <p:val>
                                            <p:strVal val="#ppt_y-(0.354*#ppt_w-0.172*#ppt_h)-#ppt_h/2"/>
                                          </p:val>
                                        </p:tav>
                                      </p:tavLst>
                                    </p:anim>
                                    <p:anim calcmode="lin" valueType="num">
                                      <p:cBhvr>
                                        <p:cTn id="108" dur="136" fill="hold">
                                          <p:stCondLst>
                                            <p:cond delay="864"/>
                                          </p:stCondLst>
                                        </p:cTn>
                                        <p:tgtEl>
                                          <p:spTgt spid="5">
                                            <p:txEl>
                                              <p:pRg st="10" end="1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38" presetClass="entr" presetSubtype="0" accel="50000" fill="hold" nodeType="clickEffect">
                                  <p:stCondLst>
                                    <p:cond delay="0"/>
                                  </p:stCondLst>
                                  <p:iterate type="lt">
                                    <p:tmPct val="50000"/>
                                  </p:iterate>
                                  <p:childTnLst>
                                    <p:set>
                                      <p:cBhvr>
                                        <p:cTn id="112" dur="1" fill="hold">
                                          <p:stCondLst>
                                            <p:cond delay="0"/>
                                          </p:stCondLst>
                                        </p:cTn>
                                        <p:tgtEl>
                                          <p:spTgt spid="4">
                                            <p:txEl>
                                              <p:pRg st="0" end="0"/>
                                            </p:txEl>
                                          </p:spTgt>
                                        </p:tgtEl>
                                        <p:attrNameLst>
                                          <p:attrName>style.visibility</p:attrName>
                                        </p:attrNameLst>
                                      </p:cBhvr>
                                      <p:to>
                                        <p:strVal val="visible"/>
                                      </p:to>
                                    </p:set>
                                    <p:set>
                                      <p:cBhvr>
                                        <p:cTn id="113" dur="455" fill="hold">
                                          <p:stCondLst>
                                            <p:cond delay="0"/>
                                          </p:stCondLst>
                                        </p:cTn>
                                        <p:tgtEl>
                                          <p:spTgt spid="4">
                                            <p:txEl>
                                              <p:pRg st="0" end="0"/>
                                            </p:txEl>
                                          </p:spTgt>
                                        </p:tgtEl>
                                        <p:attrNameLst>
                                          <p:attrName>style.rotation</p:attrName>
                                        </p:attrNameLst>
                                      </p:cBhvr>
                                      <p:to>
                                        <p:strVal val="-45.0"/>
                                      </p:to>
                                    </p:set>
                                    <p:anim calcmode="lin" valueType="num">
                                      <p:cBhvr>
                                        <p:cTn id="114"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15"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16"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7"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5276D5C-1FE3-20EC-3865-BC0F9C9370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5161" y="279000"/>
            <a:ext cx="4965506" cy="6300000"/>
          </a:xfrm>
          <a:prstGeom prst="rect">
            <a:avLst/>
          </a:prstGeom>
          <a:ln w="38100">
            <a:solidFill>
              <a:srgbClr val="FFFF00"/>
            </a:solidFill>
          </a:ln>
        </p:spPr>
      </p:pic>
      <p:sp>
        <p:nvSpPr>
          <p:cNvPr id="6" name="ZoneTexte 5">
            <a:extLst>
              <a:ext uri="{FF2B5EF4-FFF2-40B4-BE49-F238E27FC236}">
                <a16:creationId xmlns:a16="http://schemas.microsoft.com/office/drawing/2014/main" id="{8F2A90B7-DEC8-F6E9-ECC2-05620722E142}"/>
              </a:ext>
            </a:extLst>
          </p:cNvPr>
          <p:cNvSpPr txBox="1"/>
          <p:nvPr/>
        </p:nvSpPr>
        <p:spPr>
          <a:xfrm>
            <a:off x="6546574" y="5052599"/>
            <a:ext cx="5257800" cy="461665"/>
          </a:xfrm>
          <a:prstGeom prst="rect">
            <a:avLst/>
          </a:prstGeom>
          <a:noFill/>
        </p:spPr>
        <p:txBody>
          <a:bodyPr wrap="square" rtlCol="0">
            <a:spAutoFit/>
          </a:bodyPr>
          <a:lstStyle/>
          <a:p>
            <a:r>
              <a:rPr lang="fr-FR" sz="2400" b="1" dirty="0">
                <a:solidFill>
                  <a:srgbClr val="FFFF00"/>
                </a:solidFill>
              </a:rPr>
              <a:t>Portrait par François BOUCHER</a:t>
            </a:r>
          </a:p>
        </p:txBody>
      </p:sp>
      <p:sp>
        <p:nvSpPr>
          <p:cNvPr id="7" name="ZoneTexte 6">
            <a:extLst>
              <a:ext uri="{FF2B5EF4-FFF2-40B4-BE49-F238E27FC236}">
                <a16:creationId xmlns:a16="http://schemas.microsoft.com/office/drawing/2014/main" id="{51B1E24C-B1DB-450C-F0D3-7F8EEB047201}"/>
              </a:ext>
            </a:extLst>
          </p:cNvPr>
          <p:cNvSpPr txBox="1"/>
          <p:nvPr/>
        </p:nvSpPr>
        <p:spPr>
          <a:xfrm>
            <a:off x="6546574" y="1002662"/>
            <a:ext cx="5005388" cy="3416320"/>
          </a:xfrm>
          <a:prstGeom prst="rect">
            <a:avLst/>
          </a:prstGeom>
          <a:noFill/>
        </p:spPr>
        <p:txBody>
          <a:bodyPr wrap="square" rtlCol="0">
            <a:spAutoFit/>
          </a:bodyPr>
          <a:lstStyle/>
          <a:p>
            <a:r>
              <a:rPr lang="fr-FR" sz="2400" b="1" dirty="0">
                <a:solidFill>
                  <a:srgbClr val="FFFF00"/>
                </a:solidFill>
              </a:rPr>
              <a:t>Grande beauté et, naturel enjoué, séduisante</a:t>
            </a:r>
          </a:p>
          <a:p>
            <a:endParaRPr lang="fr-FR" sz="2400" b="1" dirty="0">
              <a:solidFill>
                <a:srgbClr val="FFFF00"/>
              </a:solidFill>
            </a:endParaRPr>
          </a:p>
          <a:p>
            <a:r>
              <a:rPr lang="fr-FR" sz="2400" b="1" dirty="0">
                <a:solidFill>
                  <a:srgbClr val="FFFF00"/>
                </a:solidFill>
              </a:rPr>
              <a:t>Coqueluche des salons Parisiens</a:t>
            </a:r>
          </a:p>
          <a:p>
            <a:endParaRPr lang="fr-FR" sz="2400" b="1" dirty="0">
              <a:solidFill>
                <a:srgbClr val="FFFF00"/>
              </a:solidFill>
            </a:endParaRPr>
          </a:p>
          <a:p>
            <a:r>
              <a:rPr lang="fr-FR" sz="2400" b="1" dirty="0">
                <a:solidFill>
                  <a:srgbClr val="FFFF00"/>
                </a:solidFill>
              </a:rPr>
              <a:t>Elle aime les artistes : Montesquieu –Voltaire –</a:t>
            </a:r>
          </a:p>
          <a:p>
            <a:r>
              <a:rPr lang="fr-FR" sz="2400" b="1" dirty="0">
                <a:solidFill>
                  <a:srgbClr val="FFFF00"/>
                </a:solidFill>
              </a:rPr>
              <a:t> et le peintre Boucher qui lui fera des portraits.</a:t>
            </a:r>
          </a:p>
        </p:txBody>
      </p:sp>
    </p:spTree>
    <p:extLst>
      <p:ext uri="{BB962C8B-B14F-4D97-AF65-F5344CB8AC3E}">
        <p14:creationId xmlns:p14="http://schemas.microsoft.com/office/powerpoint/2010/main" val="41774677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CA417C3-A5BB-F5C7-EA61-1C91D858CC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39497" y="228600"/>
            <a:ext cx="4745727" cy="6400800"/>
          </a:xfrm>
          <a:prstGeom prst="rect">
            <a:avLst/>
          </a:prstGeom>
          <a:ln w="41275">
            <a:solidFill>
              <a:srgbClr val="FFFF00"/>
            </a:solidFill>
            <a:prstDash val="sysDot"/>
          </a:ln>
        </p:spPr>
      </p:pic>
      <p:sp>
        <p:nvSpPr>
          <p:cNvPr id="4" name="ZoneTexte 3">
            <a:extLst>
              <a:ext uri="{FF2B5EF4-FFF2-40B4-BE49-F238E27FC236}">
                <a16:creationId xmlns:a16="http://schemas.microsoft.com/office/drawing/2014/main" id="{B41C19ED-C276-76F7-4A90-45F043862E29}"/>
              </a:ext>
            </a:extLst>
          </p:cNvPr>
          <p:cNvSpPr txBox="1"/>
          <p:nvPr/>
        </p:nvSpPr>
        <p:spPr>
          <a:xfrm>
            <a:off x="353247" y="4145446"/>
            <a:ext cx="4286250" cy="1569660"/>
          </a:xfrm>
          <a:prstGeom prst="rect">
            <a:avLst/>
          </a:prstGeom>
          <a:noFill/>
        </p:spPr>
        <p:txBody>
          <a:bodyPr wrap="square" rtlCol="0">
            <a:spAutoFit/>
          </a:bodyPr>
          <a:lstStyle/>
          <a:p>
            <a:r>
              <a:rPr lang="fr-FR" sz="2400" b="1" dirty="0">
                <a:solidFill>
                  <a:srgbClr val="FFFF00"/>
                </a:solidFill>
              </a:rPr>
              <a:t>François Boucher  Portrait de la marquise de POMPADOUR – 1750 – Protectrice des Arts – Sciences et Lettres</a:t>
            </a:r>
          </a:p>
        </p:txBody>
      </p:sp>
    </p:spTree>
    <p:extLst>
      <p:ext uri="{BB962C8B-B14F-4D97-AF65-F5344CB8AC3E}">
        <p14:creationId xmlns:p14="http://schemas.microsoft.com/office/powerpoint/2010/main" val="38370444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9EBD25C-0B8D-0057-CEA5-F1C8D0ACEBC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40315" y="1039019"/>
            <a:ext cx="7511369" cy="4779962"/>
          </a:xfrm>
          <a:prstGeom prst="rect">
            <a:avLst/>
          </a:prstGeom>
          <a:ln w="38100">
            <a:solidFill>
              <a:srgbClr val="FFFF00"/>
            </a:solidFill>
            <a:prstDash val="sysDot"/>
          </a:ln>
        </p:spPr>
      </p:pic>
      <p:sp>
        <p:nvSpPr>
          <p:cNvPr id="4" name="ZoneTexte 3">
            <a:extLst>
              <a:ext uri="{FF2B5EF4-FFF2-40B4-BE49-F238E27FC236}">
                <a16:creationId xmlns:a16="http://schemas.microsoft.com/office/drawing/2014/main" id="{530CE0B8-134B-FE38-483E-090F70941D70}"/>
              </a:ext>
            </a:extLst>
          </p:cNvPr>
          <p:cNvSpPr txBox="1"/>
          <p:nvPr/>
        </p:nvSpPr>
        <p:spPr>
          <a:xfrm>
            <a:off x="4800394" y="5818981"/>
            <a:ext cx="3729037" cy="461665"/>
          </a:xfrm>
          <a:prstGeom prst="rect">
            <a:avLst/>
          </a:prstGeom>
          <a:noFill/>
        </p:spPr>
        <p:txBody>
          <a:bodyPr wrap="square" rtlCol="0">
            <a:spAutoFit/>
          </a:bodyPr>
          <a:lstStyle/>
          <a:p>
            <a:r>
              <a:rPr lang="fr-FR" sz="2400" b="1" dirty="0">
                <a:solidFill>
                  <a:srgbClr val="FFFF00"/>
                </a:solidFill>
              </a:rPr>
              <a:t>Salon Pompadour</a:t>
            </a:r>
          </a:p>
        </p:txBody>
      </p:sp>
    </p:spTree>
    <p:extLst>
      <p:ext uri="{BB962C8B-B14F-4D97-AF65-F5344CB8AC3E}">
        <p14:creationId xmlns:p14="http://schemas.microsoft.com/office/powerpoint/2010/main" val="29611614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DD02142-2D13-6515-B218-190A0A59C24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281793" y="739601"/>
            <a:ext cx="4212000" cy="5807958"/>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Image 6">
            <a:extLst>
              <a:ext uri="{FF2B5EF4-FFF2-40B4-BE49-F238E27FC236}">
                <a16:creationId xmlns:a16="http://schemas.microsoft.com/office/drawing/2014/main" id="{01A406E9-B676-64D5-6821-F9254BE665DC}"/>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888886" y="789242"/>
            <a:ext cx="4140000" cy="5708676"/>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ZoneTexte 7">
            <a:extLst>
              <a:ext uri="{FF2B5EF4-FFF2-40B4-BE49-F238E27FC236}">
                <a16:creationId xmlns:a16="http://schemas.microsoft.com/office/drawing/2014/main" id="{FFC9A0D1-4D0E-8FFA-5489-CDD52EA5217B}"/>
              </a:ext>
            </a:extLst>
          </p:cNvPr>
          <p:cNvSpPr txBox="1"/>
          <p:nvPr/>
        </p:nvSpPr>
        <p:spPr>
          <a:xfrm>
            <a:off x="3019811" y="129249"/>
            <a:ext cx="7465736" cy="461665"/>
          </a:xfrm>
          <a:prstGeom prst="rect">
            <a:avLst/>
          </a:prstGeom>
          <a:noFill/>
        </p:spPr>
        <p:txBody>
          <a:bodyPr wrap="square" rtlCol="0">
            <a:spAutoFit/>
          </a:bodyPr>
          <a:lstStyle/>
          <a:p>
            <a:r>
              <a:rPr lang="fr-FR" sz="2400" b="1" dirty="0">
                <a:solidFill>
                  <a:srgbClr val="FFFF00"/>
                </a:solidFill>
              </a:rPr>
              <a:t>Les livres ou romans sur leur idylle Historique</a:t>
            </a:r>
          </a:p>
        </p:txBody>
      </p:sp>
    </p:spTree>
    <p:extLst>
      <p:ext uri="{BB962C8B-B14F-4D97-AF65-F5344CB8AC3E}">
        <p14:creationId xmlns:p14="http://schemas.microsoft.com/office/powerpoint/2010/main" val="1704926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48A50273-FFC6-765F-D8A7-3E2BBD0ADBD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02363" y="883057"/>
            <a:ext cx="7987273" cy="5091886"/>
          </a:xfrm>
          <a:prstGeom prst="rect">
            <a:avLst/>
          </a:prstGeom>
          <a:ln w="38100">
            <a:solidFill>
              <a:srgbClr val="FFFF00"/>
            </a:solidFill>
          </a:ln>
        </p:spPr>
      </p:pic>
      <p:sp>
        <p:nvSpPr>
          <p:cNvPr id="2" name="ZoneTexte 1">
            <a:extLst>
              <a:ext uri="{FF2B5EF4-FFF2-40B4-BE49-F238E27FC236}">
                <a16:creationId xmlns:a16="http://schemas.microsoft.com/office/drawing/2014/main" id="{BA4311C6-DE96-3587-F18B-BFCD076A9120}"/>
              </a:ext>
            </a:extLst>
          </p:cNvPr>
          <p:cNvSpPr txBox="1"/>
          <p:nvPr/>
        </p:nvSpPr>
        <p:spPr>
          <a:xfrm>
            <a:off x="4246701" y="6144543"/>
            <a:ext cx="4486482" cy="461665"/>
          </a:xfrm>
          <a:prstGeom prst="rect">
            <a:avLst/>
          </a:prstGeom>
          <a:noFill/>
        </p:spPr>
        <p:txBody>
          <a:bodyPr wrap="square" rtlCol="0">
            <a:spAutoFit/>
          </a:bodyPr>
          <a:lstStyle/>
          <a:p>
            <a:r>
              <a:rPr lang="fr-FR" sz="2400" b="1" dirty="0">
                <a:solidFill>
                  <a:srgbClr val="FFFF00"/>
                </a:solidFill>
              </a:rPr>
              <a:t>LOUIS XV et la POMPADOUR</a:t>
            </a:r>
          </a:p>
        </p:txBody>
      </p:sp>
    </p:spTree>
    <p:extLst>
      <p:ext uri="{BB962C8B-B14F-4D97-AF65-F5344CB8AC3E}">
        <p14:creationId xmlns:p14="http://schemas.microsoft.com/office/powerpoint/2010/main" val="15561958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DBC3EBD-D5AA-4253-0F81-D690A36D8A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0698" y="467964"/>
            <a:ext cx="4212000" cy="5922072"/>
          </a:xfrm>
          <a:prstGeom prst="ellipse">
            <a:avLst/>
          </a:prstGeom>
          <a:ln w="73025" cap="rnd">
            <a:solidFill>
              <a:srgbClr val="FFFF00"/>
            </a:solidFill>
            <a:prstDash val="sysDot"/>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ZoneTexte 1">
            <a:extLst>
              <a:ext uri="{FF2B5EF4-FFF2-40B4-BE49-F238E27FC236}">
                <a16:creationId xmlns:a16="http://schemas.microsoft.com/office/drawing/2014/main" id="{14884C95-6FFC-1DBA-4424-C35FF6221D67}"/>
              </a:ext>
            </a:extLst>
          </p:cNvPr>
          <p:cNvSpPr txBox="1"/>
          <p:nvPr/>
        </p:nvSpPr>
        <p:spPr>
          <a:xfrm>
            <a:off x="6281530" y="322190"/>
            <a:ext cx="6149009" cy="584775"/>
          </a:xfrm>
          <a:prstGeom prst="rect">
            <a:avLst/>
          </a:prstGeom>
          <a:noFill/>
        </p:spPr>
        <p:txBody>
          <a:bodyPr wrap="square" rtlCol="0">
            <a:spAutoFit/>
          </a:bodyPr>
          <a:lstStyle/>
          <a:p>
            <a:r>
              <a:rPr lang="fr-FR" sz="3200" b="1" dirty="0">
                <a:solidFill>
                  <a:srgbClr val="FFFF00"/>
                </a:solidFill>
              </a:rPr>
              <a:t>Lorient Vous A Présenté </a:t>
            </a:r>
          </a:p>
        </p:txBody>
      </p:sp>
      <p:sp>
        <p:nvSpPr>
          <p:cNvPr id="4" name="ZoneTexte 3">
            <a:extLst>
              <a:ext uri="{FF2B5EF4-FFF2-40B4-BE49-F238E27FC236}">
                <a16:creationId xmlns:a16="http://schemas.microsoft.com/office/drawing/2014/main" id="{77734E63-0B5F-253B-ACE4-7D30AF22A696}"/>
              </a:ext>
            </a:extLst>
          </p:cNvPr>
          <p:cNvSpPr txBox="1"/>
          <p:nvPr/>
        </p:nvSpPr>
        <p:spPr>
          <a:xfrm>
            <a:off x="7659757" y="885376"/>
            <a:ext cx="6308035" cy="584775"/>
          </a:xfrm>
          <a:prstGeom prst="rect">
            <a:avLst/>
          </a:prstGeom>
          <a:noFill/>
        </p:spPr>
        <p:txBody>
          <a:bodyPr wrap="square" rtlCol="0">
            <a:spAutoFit/>
          </a:bodyPr>
          <a:lstStyle/>
          <a:p>
            <a:r>
              <a:rPr lang="fr-FR" sz="3200" b="1" dirty="0">
                <a:solidFill>
                  <a:srgbClr val="FFFF00"/>
                </a:solidFill>
              </a:rPr>
              <a:t>Louis XV </a:t>
            </a:r>
          </a:p>
        </p:txBody>
      </p:sp>
      <p:sp>
        <p:nvSpPr>
          <p:cNvPr id="5" name="ZoneTexte 4">
            <a:extLst>
              <a:ext uri="{FF2B5EF4-FFF2-40B4-BE49-F238E27FC236}">
                <a16:creationId xmlns:a16="http://schemas.microsoft.com/office/drawing/2014/main" id="{013F8795-E95D-BFD0-C876-679953D01652}"/>
              </a:ext>
            </a:extLst>
          </p:cNvPr>
          <p:cNvSpPr txBox="1"/>
          <p:nvPr/>
        </p:nvSpPr>
        <p:spPr>
          <a:xfrm>
            <a:off x="6281530" y="1448562"/>
            <a:ext cx="5605670" cy="584775"/>
          </a:xfrm>
          <a:prstGeom prst="rect">
            <a:avLst/>
          </a:prstGeom>
          <a:noFill/>
        </p:spPr>
        <p:txBody>
          <a:bodyPr wrap="square" rtlCol="0">
            <a:spAutoFit/>
          </a:bodyPr>
          <a:lstStyle/>
          <a:p>
            <a:r>
              <a:rPr lang="fr-FR" sz="3200" b="1" dirty="0">
                <a:solidFill>
                  <a:srgbClr val="FFFF00"/>
                </a:solidFill>
              </a:rPr>
              <a:t>Madame De Pompadour</a:t>
            </a:r>
          </a:p>
        </p:txBody>
      </p:sp>
      <p:sp>
        <p:nvSpPr>
          <p:cNvPr id="6" name="ZoneTexte 5">
            <a:extLst>
              <a:ext uri="{FF2B5EF4-FFF2-40B4-BE49-F238E27FC236}">
                <a16:creationId xmlns:a16="http://schemas.microsoft.com/office/drawing/2014/main" id="{AFA17053-8783-6558-921C-DF629CD137A2}"/>
              </a:ext>
            </a:extLst>
          </p:cNvPr>
          <p:cNvSpPr txBox="1"/>
          <p:nvPr/>
        </p:nvSpPr>
        <p:spPr>
          <a:xfrm>
            <a:off x="5605670" y="2282546"/>
            <a:ext cx="6096000" cy="584775"/>
          </a:xfrm>
          <a:prstGeom prst="rect">
            <a:avLst/>
          </a:prstGeom>
          <a:noFill/>
        </p:spPr>
        <p:txBody>
          <a:bodyPr wrap="square" rtlCol="0">
            <a:spAutoFit/>
          </a:bodyPr>
          <a:lstStyle/>
          <a:p>
            <a:r>
              <a:rPr lang="fr-FR" sz="3200" b="1" dirty="0">
                <a:solidFill>
                  <a:srgbClr val="FFFF00"/>
                </a:solidFill>
              </a:rPr>
              <a:t>Sur Une Suggestion De </a:t>
            </a:r>
            <a:r>
              <a:rPr lang="fr-FR" sz="3200" b="1" dirty="0" err="1">
                <a:solidFill>
                  <a:srgbClr val="FFFF00"/>
                </a:solidFill>
              </a:rPr>
              <a:t>JackDidier</a:t>
            </a:r>
            <a:endParaRPr lang="fr-FR" sz="3200" b="1" dirty="0">
              <a:solidFill>
                <a:srgbClr val="FFFF00"/>
              </a:solidFill>
            </a:endParaRPr>
          </a:p>
        </p:txBody>
      </p:sp>
      <p:sp>
        <p:nvSpPr>
          <p:cNvPr id="7" name="ZoneTexte 6">
            <a:extLst>
              <a:ext uri="{FF2B5EF4-FFF2-40B4-BE49-F238E27FC236}">
                <a16:creationId xmlns:a16="http://schemas.microsoft.com/office/drawing/2014/main" id="{6BA5C15D-AE49-CABF-CEC8-FD6A0EA002E6}"/>
              </a:ext>
            </a:extLst>
          </p:cNvPr>
          <p:cNvSpPr txBox="1"/>
          <p:nvPr/>
        </p:nvSpPr>
        <p:spPr>
          <a:xfrm>
            <a:off x="6699304" y="2956773"/>
            <a:ext cx="5645426" cy="584775"/>
          </a:xfrm>
          <a:prstGeom prst="rect">
            <a:avLst/>
          </a:prstGeom>
          <a:noFill/>
        </p:spPr>
        <p:txBody>
          <a:bodyPr wrap="square" rtlCol="0">
            <a:spAutoFit/>
          </a:bodyPr>
          <a:lstStyle/>
          <a:p>
            <a:r>
              <a:rPr lang="fr-FR" sz="3200" b="1" dirty="0">
                <a:solidFill>
                  <a:srgbClr val="FFFF00"/>
                </a:solidFill>
              </a:rPr>
              <a:t>Merci De Votre Visite</a:t>
            </a:r>
          </a:p>
        </p:txBody>
      </p:sp>
      <p:sp>
        <p:nvSpPr>
          <p:cNvPr id="8" name="ZoneTexte 7">
            <a:extLst>
              <a:ext uri="{FF2B5EF4-FFF2-40B4-BE49-F238E27FC236}">
                <a16:creationId xmlns:a16="http://schemas.microsoft.com/office/drawing/2014/main" id="{7A0A70D8-57BA-7688-D857-4301FF9923D3}"/>
              </a:ext>
            </a:extLst>
          </p:cNvPr>
          <p:cNvSpPr txBox="1"/>
          <p:nvPr/>
        </p:nvSpPr>
        <p:spPr>
          <a:xfrm>
            <a:off x="8088589" y="3541548"/>
            <a:ext cx="5645426"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31921107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TotalTime>
  <Words>420</Words>
  <Application>Microsoft Office PowerPoint</Application>
  <PresentationFormat>Grand écran</PresentationFormat>
  <Paragraphs>62</Paragraphs>
  <Slides>21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21</vt:i4>
      </vt:variant>
    </vt:vector>
  </HeadingPairs>
  <TitlesOfParts>
    <vt:vector size="25"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micro</dc:creator>
  <cp:lastModifiedBy>Daniel Moulac</cp:lastModifiedBy>
  <cp:revision>7</cp:revision>
  <dcterms:created xsi:type="dcterms:W3CDTF">2024-05-17T13:40:43Z</dcterms:created>
  <dcterms:modified xsi:type="dcterms:W3CDTF">2024-05-18T07:39:34Z</dcterms:modified>
</cp:coreProperties>
</file>