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2" r:id="rId2"/>
    <p:sldId id="348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Apka+PZwF0+tg6QDHeQmg==" hashData="VNJCPk/xkQm/cFGL3kH3p+j5e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D6"/>
    <a:srgbClr val="FFCE85"/>
    <a:srgbClr val="DE8400"/>
    <a:srgbClr val="FFC775"/>
    <a:srgbClr val="37A9FF"/>
    <a:srgbClr val="000000"/>
    <a:srgbClr val="040404"/>
    <a:srgbClr val="1F1F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19" autoAdjust="0"/>
    <p:restoredTop sz="94660"/>
  </p:normalViewPr>
  <p:slideViewPr>
    <p:cSldViewPr>
      <p:cViewPr>
        <p:scale>
          <a:sx n="91" d="100"/>
          <a:sy n="91" d="100"/>
        </p:scale>
        <p:origin x="-811" y="-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18E080-8994-47D1-9E46-E8DDFF6FD2EA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0A9E7F-06A9-439A-9774-A662427CABA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625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7B9ED8-A14B-48E5-A618-777AC40869C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00D286-7D7F-45A7-B479-2C8B9EB951B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55E3CF-B9F9-4CE6-A724-0560B8ABA9B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FC0571-D7FD-415D-A39F-58EE51B5E24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825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43D9D8-A726-4680-BE16-171EF9D056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23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84691-7E3F-4B35-AFCE-9A2ACD665B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943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65B2B3-9B9B-4088-B0B2-20C50FD6C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5009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00090-9276-403B-AAED-138447E246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2944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2DB182-9E39-4AB8-B28E-FA099BC3DF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8823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22FDD7-9517-47A3-BA8F-910A88E97E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1128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BEF99-0352-4D19-8F8A-7122C15048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9631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595C0-E81A-46D2-8F28-CA5296C989F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2328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978CC-8E25-4007-A712-FBD432BAB9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5374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256AE-B9C8-4EF6-80DA-F2A255EAC7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2283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chemeClr val="tx1">
                <a:lumMod val="65000"/>
              </a:schemeClr>
            </a:gs>
            <a:gs pos="66000">
              <a:schemeClr val="accent4">
                <a:lumMod val="10000"/>
              </a:schemeClr>
            </a:gs>
            <a:gs pos="77675">
              <a:srgbClr val="C00000"/>
            </a:gs>
            <a:gs pos="89000">
              <a:schemeClr val="accent4">
                <a:lumMod val="10000"/>
              </a:schemeClr>
            </a:gs>
            <a:gs pos="83000">
              <a:schemeClr val="tx1"/>
            </a:gs>
            <a:gs pos="5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7FF7AE-1147-47B3-8AF9-1B5C350269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6.wav"/><Relationship Id="rId34" Type="http://schemas.openxmlformats.org/officeDocument/2006/relationships/image" Target="../media/image30.jpeg"/><Relationship Id="rId42" Type="http://schemas.microsoft.com/office/2007/relationships/hdphoto" Target="../media/hdphoto2.wdp"/><Relationship Id="rId47" Type="http://schemas.openxmlformats.org/officeDocument/2006/relationships/image" Target="../media/image37.png"/><Relationship Id="rId50" Type="http://schemas.microsoft.com/office/2007/relationships/hdphoto" Target="../media/hdphoto6.wdp"/><Relationship Id="rId55" Type="http://schemas.openxmlformats.org/officeDocument/2006/relationships/image" Target="../media/image43.jpeg"/><Relationship Id="rId63" Type="http://schemas.microsoft.com/office/2007/relationships/hdphoto" Target="../media/hdphoto9.wdp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0.wav"/><Relationship Id="rId41" Type="http://schemas.openxmlformats.org/officeDocument/2006/relationships/image" Target="../media/image34.png"/><Relationship Id="rId54" Type="http://schemas.openxmlformats.org/officeDocument/2006/relationships/image" Target="../media/image42.jpeg"/><Relationship Id="rId6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6.png"/><Relationship Id="rId53" Type="http://schemas.openxmlformats.org/officeDocument/2006/relationships/image" Target="../media/image41.jpeg"/><Relationship Id="rId58" Type="http://schemas.microsoft.com/office/2007/relationships/hdphoto" Target="../media/hdphoto7.wdp"/><Relationship Id="rId66" Type="http://schemas.openxmlformats.org/officeDocument/2006/relationships/image" Target="../media/image50.png"/><Relationship Id="rId5" Type="http://schemas.openxmlformats.org/officeDocument/2006/relationships/image" Target="../media/image8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8.png"/><Relationship Id="rId57" Type="http://schemas.openxmlformats.org/officeDocument/2006/relationships/image" Target="../media/image45.png"/><Relationship Id="rId61" Type="http://schemas.openxmlformats.org/officeDocument/2006/relationships/image" Target="../media/image47.jpeg"/><Relationship Id="rId10" Type="http://schemas.openxmlformats.org/officeDocument/2006/relationships/image" Target="../media/image16.gif"/><Relationship Id="rId19" Type="http://schemas.openxmlformats.org/officeDocument/2006/relationships/audio" Target="../media/audio5.wav"/><Relationship Id="rId31" Type="http://schemas.openxmlformats.org/officeDocument/2006/relationships/audio" Target="../media/audio1.wav"/><Relationship Id="rId44" Type="http://schemas.microsoft.com/office/2007/relationships/hdphoto" Target="../media/hdphoto3.wdp"/><Relationship Id="rId52" Type="http://schemas.openxmlformats.org/officeDocument/2006/relationships/image" Target="../media/image40.jpeg"/><Relationship Id="rId60" Type="http://schemas.microsoft.com/office/2007/relationships/hdphoto" Target="../media/hdphoto8.wdp"/><Relationship Id="rId65" Type="http://schemas.openxmlformats.org/officeDocument/2006/relationships/image" Target="../media/image49.pn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image" Target="../media/image35.png"/><Relationship Id="rId48" Type="http://schemas.microsoft.com/office/2007/relationships/hdphoto" Target="../media/hdphoto5.wdp"/><Relationship Id="rId56" Type="http://schemas.openxmlformats.org/officeDocument/2006/relationships/image" Target="../media/image44.jpeg"/><Relationship Id="rId64" Type="http://schemas.openxmlformats.org/officeDocument/2006/relationships/image" Target="../media/image6.jpg"/><Relationship Id="rId8" Type="http://schemas.openxmlformats.org/officeDocument/2006/relationships/image" Target="../media/image14.gif"/><Relationship Id="rId51" Type="http://schemas.openxmlformats.org/officeDocument/2006/relationships/image" Target="../media/image39.gif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microsoft.com/office/2007/relationships/hdphoto" Target="../media/hdphoto4.wdp"/><Relationship Id="rId5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9 -1502.wav">
            <a:hlinkClick r:id="" action="ppaction://media"/>
          </p:cNvPr>
          <p:cNvPicPr>
            <a:picLocks noRot="1" noChangeAspect="1"/>
          </p:cNvPicPr>
          <p:nvPr>
            <a:wavAudioFile r:embed="rId1" name="09 - Grâce à toi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9 -1346.wav">
            <a:hlinkClick r:id="" action="ppaction://media"/>
          </p:cNvPr>
          <p:cNvPicPr>
            <a:picLocks noRot="1" noChangeAspect="1"/>
          </p:cNvPicPr>
          <p:nvPr>
            <a:wavAudioFile r:embed="rId1" name="09 - Grâce à toi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4" descr="C:\Users\JCL\Desktop\GIF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4. 1346.wav">
            <a:hlinkClick r:id="" action="ppaction://media"/>
          </p:cNvPr>
          <p:cNvPicPr>
            <a:picLocks noRot="1" noChangeAspect="1"/>
          </p:cNvPicPr>
          <p:nvPr>
            <a:wavAudioFile r:embed="rId2" name="04. La ballade de John Henry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llipse 6"/>
          <p:cNvSpPr/>
          <p:nvPr/>
        </p:nvSpPr>
        <p:spPr bwMode="auto">
          <a:xfrm rot="3245282">
            <a:off x="4937920" y="2701131"/>
            <a:ext cx="1420812" cy="1438275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73225"/>
            <a:ext cx="3816424" cy="3557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84350"/>
            <a:ext cx="3308350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692275" y="1271588"/>
            <a:ext cx="5815013" cy="4314825"/>
          </a:xfrm>
          <a:prstGeom prst="frame">
            <a:avLst>
              <a:gd name="adj1" fmla="val 23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195513" y="1536700"/>
            <a:ext cx="57150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01 - Elle et moi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02 - Les gens bien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03 - Sur ma vie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04 - Vivre aux éclats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05 - Toi Moi Nous Eux Lui Vous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06 - L'épreuve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07 - Marche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08 - Un jour comme un autre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09 - Grâce à toi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10 - Le temps d'aimer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11 - Si on peut</a:t>
            </a:r>
          </a:p>
          <a:p>
            <a:pPr algn="ctr" eaLnBrk="1" hangingPunct="1"/>
            <a:r>
              <a:rPr lang="fr-FR" sz="2000" b="1">
                <a:solidFill>
                  <a:srgbClr val="FFFF00"/>
                </a:solidFill>
              </a:rPr>
              <a:t>12 - Je vais bien</a:t>
            </a:r>
          </a:p>
        </p:txBody>
      </p:sp>
      <p:pic>
        <p:nvPicPr>
          <p:cNvPr id="3077" name="Picture 6" descr="C:\Users\JCL\Desktop\qqq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3624263"/>
            <a:ext cx="4392613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Elle et m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Les gens bie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Vivre aux éclat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Sur ma vi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Toi Moi Nous Eux Lui Vou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L'épreuv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March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Un jour comme un aut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Grâce à toi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Le temps d'aime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Si on peut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Je vais bien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83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981575"/>
            <a:ext cx="681037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7"/>
          <p:cNvPicPr>
            <a:picLocks noChangeAspect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687513"/>
            <a:ext cx="1338263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59" descr="C:\Users\JCL\Desktop\aaaa_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909094"/>
            <a:ext cx="2997200" cy="302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</Words>
  <Application>Microsoft Office PowerPoint</Application>
  <PresentationFormat>Affichage à l'écran (4:3)</PresentationFormat>
  <Paragraphs>15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2024-05-16T11:58:06Z</dcterms:modified>
</cp:coreProperties>
</file>