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7" r:id="rId3"/>
    <p:sldId id="261" r:id="rId4"/>
    <p:sldId id="262" r:id="rId5"/>
    <p:sldId id="259" r:id="rId6"/>
    <p:sldId id="260" r:id="rId7"/>
    <p:sldId id="279" r:id="rId8"/>
    <p:sldId id="280"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93" r:id="rId22"/>
    <p:sldId id="278"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6" r:id="rId36"/>
    <p:sldId id="307" r:id="rId37"/>
    <p:sldId id="258" r:id="rId38"/>
  </p:sldIdLst>
  <p:sldSz cx="9144000" cy="514826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JUoBZE5unUWKFEqIOVhTA==" hashData="VkYamldOtUzcY9dNzKN0H8+h3x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2" y="-90"/>
      </p:cViewPr>
      <p:guideLst>
        <p:guide orient="horz" pos="1623"/>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4175" y="685800"/>
            <a:ext cx="60896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4175" y="685800"/>
            <a:ext cx="608965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9300"/>
            <a:ext cx="7772400" cy="110354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7349"/>
            <a:ext cx="6400800" cy="1315667"/>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8237"/>
            <a:ext cx="7772400" cy="1022502"/>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2055"/>
            <a:ext cx="7772400" cy="1126182"/>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2401"/>
            <a:ext cx="4040188"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2668"/>
            <a:ext cx="4040188"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8" y="1152401"/>
            <a:ext cx="4041775"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8" y="1632668"/>
            <a:ext cx="4041775"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977"/>
            <a:ext cx="3008312" cy="87234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978"/>
            <a:ext cx="5111750" cy="4393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7323"/>
            <a:ext cx="3008312" cy="3521555"/>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3784"/>
            <a:ext cx="5486400" cy="42544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60006"/>
            <a:ext cx="5486400" cy="3088958"/>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9232"/>
            <a:ext cx="5486400" cy="604206"/>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6170"/>
            <a:ext cx="2057400" cy="439270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6170"/>
            <a:ext cx="6019800" cy="439270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6170"/>
            <a:ext cx="8229600" cy="858044"/>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1264"/>
            <a:ext cx="8229600" cy="3397615"/>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71677"/>
            <a:ext cx="2133600" cy="274098"/>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71677"/>
            <a:ext cx="2895600" cy="274098"/>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71677"/>
            <a:ext cx="2133600" cy="274098"/>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7"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52.gif"/><Relationship Id="rId3" Type="http://schemas.openxmlformats.org/officeDocument/2006/relationships/image" Target="../media/image47.gif"/><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gif"/><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1" y="1585467"/>
            <a:ext cx="3620877" cy="4015649"/>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100"/>
            <a:ext cx="4067944" cy="3747883"/>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67"/>
            <a:ext cx="5652120" cy="954991"/>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5734"/>
            <a:ext cx="9144000" cy="1109022"/>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a:t>
            </a:r>
            <a:r>
              <a:rPr lang="fr-FR" sz="6600" dirty="0" smtClean="0">
                <a:ln w="38100">
                  <a:solidFill>
                    <a:srgbClr val="FF0000"/>
                  </a:solidFill>
                </a:ln>
                <a:solidFill>
                  <a:schemeClr val="bg1"/>
                </a:solidFill>
                <a:latin typeface="Cooper Black" pitchFamily="18" charset="0"/>
              </a:rPr>
              <a:t>5</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30434"/>
            <a:ext cx="3096344" cy="1324665"/>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3385"/>
            <a:ext cx="1110000" cy="900833"/>
          </a:xfrm>
          <a:prstGeom prst="rect">
            <a:avLst/>
          </a:prstGeom>
        </p:spPr>
      </p:pic>
      <p:sp>
        <p:nvSpPr>
          <p:cNvPr id="8" name="ZoneTexte 7"/>
          <p:cNvSpPr txBox="1"/>
          <p:nvPr/>
        </p:nvSpPr>
        <p:spPr>
          <a:xfrm>
            <a:off x="7956376" y="3315067"/>
            <a:ext cx="1187624" cy="1016604"/>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25</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11" name="Keys of Moon - Your Road .wav">
            <a:hlinkClick r:id="" action="ppaction://media"/>
          </p:cNvPr>
          <p:cNvPicPr>
            <a:picLocks noRot="1" noChangeAspect="1"/>
          </p:cNvPicPr>
          <p:nvPr>
            <a:wavAudioFile r:embed="rId1" name="Keys of Moon - Your Road .wav"/>
          </p:nvPr>
        </p:nvPicPr>
        <p:blipFill>
          <a:blip r:embed="rId6" cstate="print"/>
          <a:stretch>
            <a:fillRect/>
          </a:stretch>
        </p:blipFill>
        <p:spPr>
          <a:xfrm>
            <a:off x="4572000" y="1566019"/>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24580" name="Picture 4" descr="Oberschwarzach — Wikipédia"/>
          <p:cNvPicPr>
            <a:picLocks noChangeAspect="1" noChangeArrowheads="1"/>
          </p:cNvPicPr>
          <p:nvPr/>
        </p:nvPicPr>
        <p:blipFill>
          <a:blip r:embed="rId3" cstate="print"/>
          <a:srcRect/>
          <a:stretch>
            <a:fillRect/>
          </a:stretch>
        </p:blipFill>
        <p:spPr bwMode="auto">
          <a:xfrm>
            <a:off x="4644010" y="2267943"/>
            <a:ext cx="3798873" cy="2808000"/>
          </a:xfrm>
          <a:prstGeom prst="rect">
            <a:avLst/>
          </a:prstGeom>
          <a:noFill/>
        </p:spPr>
      </p:pic>
      <p:pic>
        <p:nvPicPr>
          <p:cNvPr id="24578" name="Picture 2" descr="Prichsenstadt — Wikipédia"/>
          <p:cNvPicPr>
            <a:picLocks noChangeAspect="1" noChangeArrowheads="1"/>
          </p:cNvPicPr>
          <p:nvPr/>
        </p:nvPicPr>
        <p:blipFill>
          <a:blip r:embed="rId4" cstate="print"/>
          <a:srcRect/>
          <a:stretch>
            <a:fillRect/>
          </a:stretch>
        </p:blipFill>
        <p:spPr bwMode="auto">
          <a:xfrm>
            <a:off x="4644000" y="36000"/>
            <a:ext cx="3807000" cy="2538000"/>
          </a:xfrm>
          <a:prstGeom prst="rect">
            <a:avLst/>
          </a:prstGeom>
          <a:noFill/>
        </p:spPr>
      </p:pic>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44008" y="2556000"/>
            <a:ext cx="504056" cy="583005"/>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6" cstate="print"/>
          <a:srcRect/>
          <a:stretch>
            <a:fillRect/>
          </a:stretch>
        </p:blipFill>
        <p:spPr bwMode="auto">
          <a:xfrm>
            <a:off x="7956000" y="0"/>
            <a:ext cx="504056" cy="302714"/>
          </a:xfrm>
          <a:prstGeom prst="rect">
            <a:avLst/>
          </a:prstGeom>
          <a:noFill/>
        </p:spPr>
      </p:pic>
      <p:pic>
        <p:nvPicPr>
          <p:cNvPr id="6" name="Image 5" descr="0a0000003.gif"/>
          <p:cNvPicPr>
            <a:picLocks noChangeAspect="1"/>
          </p:cNvPicPr>
          <p:nvPr/>
        </p:nvPicPr>
        <p:blipFill>
          <a:blip r:embed="rId7"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3" cstate="print"/>
          <a:stretch>
            <a:fillRect/>
          </a:stretch>
        </p:blipFill>
        <p:spPr>
          <a:xfrm>
            <a:off x="8028385" y="4664298"/>
            <a:ext cx="371475" cy="371819"/>
          </a:xfrm>
          <a:prstGeom prst="rect">
            <a:avLst/>
          </a:prstGeom>
        </p:spPr>
      </p:pic>
      <p:sp>
        <p:nvSpPr>
          <p:cNvPr id="8" name="Rectangle 7"/>
          <p:cNvSpPr/>
          <p:nvPr/>
        </p:nvSpPr>
        <p:spPr>
          <a:xfrm>
            <a:off x="5616000" y="540000"/>
            <a:ext cx="2608406" cy="646331"/>
          </a:xfrm>
          <a:prstGeom prst="rect">
            <a:avLst/>
          </a:prstGeom>
        </p:spPr>
        <p:txBody>
          <a:bodyPr wrap="none">
            <a:spAutoFit/>
          </a:bodyPr>
          <a:lstStyle/>
          <a:p>
            <a:r>
              <a:rPr lang="fr-FR" sz="3600" b="1" dirty="0" smtClean="0">
                <a:latin typeface="Edwardian Script ITC" pitchFamily="66" charset="0"/>
              </a:rPr>
              <a:t>Franconie  actuelle</a:t>
            </a:r>
            <a:endParaRPr lang="fr-FR" sz="3600" dirty="0"/>
          </a:p>
        </p:txBody>
      </p:sp>
      <p:pic>
        <p:nvPicPr>
          <p:cNvPr id="11" name="Picture 4" descr="https://upload.wikimedia.org/wikipedia/commons/thumb/9/9c/Frankenrechen.svg/langfr-90px-Frankenrechen.svg.png"/>
          <p:cNvPicPr>
            <a:picLocks noChangeAspect="1" noChangeArrowheads="1"/>
          </p:cNvPicPr>
          <p:nvPr/>
        </p:nvPicPr>
        <p:blipFill>
          <a:blip r:embed="rId4" cstate="print"/>
          <a:srcRect/>
          <a:stretch>
            <a:fillRect/>
          </a:stretch>
        </p:blipFill>
        <p:spPr bwMode="auto">
          <a:xfrm>
            <a:off x="4644008" y="72067"/>
            <a:ext cx="857250" cy="991518"/>
          </a:xfrm>
          <a:prstGeom prst="rect">
            <a:avLst/>
          </a:prstGeom>
          <a:noFill/>
        </p:spPr>
      </p:pic>
      <p:pic>
        <p:nvPicPr>
          <p:cNvPr id="21506" name="Picture 2" descr="https://upload.wikimedia.org/wikipedia/commons/thumb/b/ba/Flag_of_Germany.svg/20px-Flag_of_Germany.svg.png"/>
          <p:cNvPicPr>
            <a:picLocks noChangeAspect="1" noChangeArrowheads="1"/>
          </p:cNvPicPr>
          <p:nvPr/>
        </p:nvPicPr>
        <p:blipFill>
          <a:blip r:embed="rId5" cstate="print"/>
          <a:srcRect/>
          <a:stretch>
            <a:fillRect/>
          </a:stretch>
        </p:blipFill>
        <p:spPr bwMode="auto">
          <a:xfrm>
            <a:off x="0" y="0"/>
            <a:ext cx="190500" cy="114406"/>
          </a:xfrm>
          <a:prstGeom prst="rect">
            <a:avLst/>
          </a:prstGeom>
          <a:noFill/>
        </p:spPr>
      </p:pic>
      <p:pic>
        <p:nvPicPr>
          <p:cNvPr id="21507" name="Picture 3" descr="Voir et modifier les données sur Wikidata"/>
          <p:cNvPicPr>
            <a:picLocks noChangeAspect="1" noChangeArrowheads="1"/>
          </p:cNvPicPr>
          <p:nvPr/>
        </p:nvPicPr>
        <p:blipFill>
          <a:blip r:embed="rId6" cstate="print"/>
          <a:srcRect/>
          <a:stretch>
            <a:fillRect/>
          </a:stretch>
        </p:blipFill>
        <p:spPr bwMode="auto">
          <a:xfrm>
            <a:off x="0" y="0"/>
            <a:ext cx="95250" cy="95338"/>
          </a:xfrm>
          <a:prstGeom prst="rect">
            <a:avLst/>
          </a:prstGeom>
          <a:noFill/>
        </p:spPr>
      </p:pic>
      <p:pic>
        <p:nvPicPr>
          <p:cNvPr id="13" name="Image 12" descr="Franconie.png"/>
          <p:cNvPicPr>
            <a:picLocks noChangeAspect="1"/>
          </p:cNvPicPr>
          <p:nvPr/>
        </p:nvPicPr>
        <p:blipFill>
          <a:blip r:embed="rId7" cstate="print"/>
          <a:stretch>
            <a:fillRect/>
          </a:stretch>
        </p:blipFill>
        <p:spPr>
          <a:xfrm>
            <a:off x="4644000" y="1584000"/>
            <a:ext cx="3812945" cy="2664296"/>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467"/>
            <a:ext cx="3888432" cy="3419484"/>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43551"/>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742"/>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sp>
        <p:nvSpPr>
          <p:cNvPr id="7" name="Rectangle 6"/>
          <p:cNvSpPr/>
          <p:nvPr/>
        </p:nvSpPr>
        <p:spPr>
          <a:xfrm>
            <a:off x="4788024" y="972900"/>
            <a:ext cx="3635896" cy="3789158"/>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3034"/>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30434"/>
            <a:ext cx="9396000" cy="3153593"/>
          </a:xfrm>
          <a:prstGeom prst="rect">
            <a:avLst/>
          </a:prstGeom>
        </p:spPr>
      </p:pic>
      <p:sp>
        <p:nvSpPr>
          <p:cNvPr id="4" name="Rectangle 3"/>
          <p:cNvSpPr/>
          <p:nvPr/>
        </p:nvSpPr>
        <p:spPr>
          <a:xfrm>
            <a:off x="1763688" y="556040"/>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816"/>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6787"/>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891"/>
            <a:ext cx="93610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4505"/>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60034"/>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5086"/>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3011"/>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1667"/>
            <a:ext cx="864096"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5" y="4664298"/>
            <a:ext cx="371475" cy="371819"/>
          </a:xfrm>
          <a:prstGeom prst="rect">
            <a:avLst/>
          </a:prstGeom>
        </p:spPr>
      </p:pic>
      <p:sp>
        <p:nvSpPr>
          <p:cNvPr id="14" name="Rectangle 13"/>
          <p:cNvSpPr/>
          <p:nvPr/>
        </p:nvSpPr>
        <p:spPr>
          <a:xfrm>
            <a:off x="251520" y="3243001"/>
            <a:ext cx="2175596" cy="1324665"/>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700190"/>
            <a:ext cx="6485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2627784" y="0"/>
            <a:ext cx="2818400" cy="707886"/>
          </a:xfrm>
          <a:prstGeom prst="rect">
            <a:avLst/>
          </a:prstGeom>
        </p:spPr>
        <p:txBody>
          <a:bodyPr wrap="none">
            <a:spAutoFit/>
          </a:bodyPr>
          <a:lstStyle/>
          <a:p>
            <a:r>
              <a:rPr lang="fr-FR" sz="4000" b="1" dirty="0" smtClean="0">
                <a:latin typeface="Edwardian Script ITC" pitchFamily="66" charset="0"/>
              </a:rPr>
              <a:t>13 </a:t>
            </a:r>
            <a:r>
              <a:rPr lang="fr-FR" sz="4000" b="1" dirty="0" smtClean="0">
                <a:latin typeface="Edwardian Script ITC" pitchFamily="66" charset="0"/>
              </a:rPr>
              <a:t> </a:t>
            </a:r>
            <a:r>
              <a:rPr lang="fr-FR" sz="4000" b="1" dirty="0" err="1" smtClean="0">
                <a:latin typeface="Edwardian Script ITC" pitchFamily="66" charset="0"/>
              </a:rPr>
              <a:t>Prichsenstadt</a:t>
            </a:r>
            <a:endParaRPr lang="fr-FR" sz="4000" dirty="0"/>
          </a:p>
        </p:txBody>
      </p:sp>
      <p:sp>
        <p:nvSpPr>
          <p:cNvPr id="4" name="Rectangle 3"/>
          <p:cNvSpPr/>
          <p:nvPr/>
        </p:nvSpPr>
        <p:spPr>
          <a:xfrm>
            <a:off x="2286000" y="1404000"/>
            <a:ext cx="4572000" cy="2862322"/>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La pluie et un changement de temps étant annoncés pour la soirée et </a:t>
            </a:r>
            <a:r>
              <a:rPr lang="fr-FR" dirty="0" err="1" smtClean="0"/>
              <a:t>Prichsenstadt</a:t>
            </a:r>
            <a:r>
              <a:rPr lang="fr-FR" dirty="0" smtClean="0"/>
              <a:t>, n’étant qu’à 11km de </a:t>
            </a:r>
            <a:r>
              <a:rPr lang="fr-FR" dirty="0" err="1" smtClean="0"/>
              <a:t>Volkach</a:t>
            </a:r>
            <a:r>
              <a:rPr lang="fr-FR" dirty="0" smtClean="0"/>
              <a:t>, je me suis dit qu’il était encore largement temps d’y faire un tour. Au fur et à mesure de ma visite, les nuages noirs se sont accumulés, se fendant çà et là d’un éclair, suivi d’un grondement de tonnerre. Le ciel a eu le bon goût d’attendre la fin de ma visite, avant de se lâcher au cours de la nuit.</a:t>
            </a:r>
            <a:endParaRPr lang="fr-FR" sz="1200" dirty="0"/>
          </a:p>
        </p:txBody>
      </p:sp>
      <p:pic>
        <p:nvPicPr>
          <p:cNvPr id="5" name="Image 4"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
        <p:nvSpPr>
          <p:cNvPr id="2" name="Rectangle 1"/>
          <p:cNvSpPr/>
          <p:nvPr/>
        </p:nvSpPr>
        <p:spPr>
          <a:xfrm>
            <a:off x="3240000" y="0"/>
            <a:ext cx="3288080" cy="707886"/>
          </a:xfrm>
          <a:prstGeom prst="rect">
            <a:avLst/>
          </a:prstGeom>
        </p:spPr>
        <p:txBody>
          <a:bodyPr wrap="none">
            <a:spAutoFit/>
          </a:bodyPr>
          <a:lstStyle/>
          <a:p>
            <a:r>
              <a:rPr lang="fr-FR" sz="4000" b="1" dirty="0" smtClean="0">
                <a:latin typeface="Edwardian Script ITC" pitchFamily="66" charset="0"/>
              </a:rPr>
              <a:t> </a:t>
            </a:r>
            <a:r>
              <a:rPr lang="fr-FR" sz="4000" b="1" dirty="0" smtClean="0">
                <a:latin typeface="Edwardian Script ITC" pitchFamily="66" charset="0"/>
              </a:rPr>
              <a:t>14 </a:t>
            </a:r>
            <a:r>
              <a:rPr lang="fr-FR" sz="4000" b="1" dirty="0" smtClean="0">
                <a:latin typeface="Edwardian Script ITC" pitchFamily="66" charset="0"/>
              </a:rPr>
              <a:t> </a:t>
            </a:r>
            <a:r>
              <a:rPr lang="fr-FR" sz="4000" b="1" dirty="0" err="1" smtClean="0">
                <a:latin typeface="Edwardian Script ITC" pitchFamily="66" charset="0"/>
              </a:rPr>
              <a:t>Oberschwarzach</a:t>
            </a:r>
            <a:endParaRPr lang="fr-FR" sz="4000" dirty="0"/>
          </a:p>
        </p:txBody>
      </p:sp>
      <p:sp>
        <p:nvSpPr>
          <p:cNvPr id="3" name="Rectangle 2"/>
          <p:cNvSpPr/>
          <p:nvPr/>
        </p:nvSpPr>
        <p:spPr>
          <a:xfrm>
            <a:off x="971600" y="720000"/>
            <a:ext cx="6768752" cy="4247317"/>
          </a:xfrm>
          <a:prstGeom prst="rect">
            <a:avLst/>
          </a:prstGeom>
          <a:solidFill>
            <a:schemeClr val="tx2">
              <a:lumMod val="40000"/>
              <a:lumOff val="60000"/>
            </a:schemeClr>
          </a:solidFill>
          <a:ln w="38100">
            <a:solidFill>
              <a:schemeClr val="tx1"/>
            </a:solidFill>
          </a:ln>
        </p:spPr>
        <p:txBody>
          <a:bodyPr wrap="square">
            <a:spAutoFit/>
          </a:bodyPr>
          <a:lstStyle/>
          <a:p>
            <a:pPr algn="ctr"/>
            <a:r>
              <a:rPr lang="fr-FR" dirty="0" smtClean="0"/>
              <a:t>Il avait plu pendant la nuit. Le temps était maussade, mais sous ce ciel gris, il ne faisait pas froid. Un temps ma foi idéal pour une balade. Je me suis rendu aussitôt à </a:t>
            </a:r>
            <a:r>
              <a:rPr lang="fr-FR" dirty="0" err="1" smtClean="0"/>
              <a:t>Oberschwarzach</a:t>
            </a:r>
            <a:r>
              <a:rPr lang="fr-FR" dirty="0" smtClean="0"/>
              <a:t> où je voulais grimper aux ruines d’un château : Le « </a:t>
            </a:r>
            <a:r>
              <a:rPr lang="fr-FR" dirty="0" err="1" smtClean="0"/>
              <a:t>Stollburg</a:t>
            </a:r>
            <a:r>
              <a:rPr lang="fr-FR" dirty="0" smtClean="0"/>
              <a:t> »</a:t>
            </a:r>
          </a:p>
          <a:p>
            <a:pPr algn="ctr"/>
            <a:r>
              <a:rPr lang="fr-FR" dirty="0" smtClean="0"/>
              <a:t>Le village lui-même n’à guère d’intérêt si ce n’est celui d’un joli petit château (classé monument historique) en cours de rénovation. « Unter </a:t>
            </a:r>
            <a:r>
              <a:rPr lang="fr-FR" dirty="0" err="1" smtClean="0"/>
              <a:t>anderem</a:t>
            </a:r>
            <a:r>
              <a:rPr lang="fr-FR" dirty="0" smtClean="0"/>
              <a:t> » un panneau indique « </a:t>
            </a:r>
            <a:r>
              <a:rPr lang="fr-FR" dirty="0" err="1" smtClean="0"/>
              <a:t>Wein</a:t>
            </a:r>
            <a:r>
              <a:rPr lang="fr-FR" dirty="0" smtClean="0"/>
              <a:t> - Wald – </a:t>
            </a:r>
            <a:r>
              <a:rPr lang="fr-FR" dirty="0" err="1" smtClean="0"/>
              <a:t>Wandern</a:t>
            </a:r>
            <a:r>
              <a:rPr lang="fr-FR" dirty="0" smtClean="0"/>
              <a:t> » ; un programme qui me convenait parfaitement. </a:t>
            </a:r>
          </a:p>
          <a:p>
            <a:pPr algn="ctr"/>
            <a:r>
              <a:rPr lang="fr-FR" dirty="0" smtClean="0"/>
              <a:t>On monte à la ruine du « </a:t>
            </a:r>
            <a:r>
              <a:rPr lang="fr-FR" dirty="0" err="1" smtClean="0"/>
              <a:t>Stollburg</a:t>
            </a:r>
            <a:r>
              <a:rPr lang="fr-FR" dirty="0" smtClean="0"/>
              <a:t> », dont il ne subsiste en fait guère qu’une ½ tour, par les vignes. La météo avait incité quelques autres camarades à participer à la sortie. En fait, le « </a:t>
            </a:r>
            <a:r>
              <a:rPr lang="fr-FR" dirty="0" err="1" smtClean="0"/>
              <a:t>Stollburg</a:t>
            </a:r>
            <a:r>
              <a:rPr lang="fr-FR" dirty="0" smtClean="0"/>
              <a:t> » vaut surtout  pour la vue qu’il offre sur les alentours, et accessoirement pour le restaurant qu’il surplombe. On m’a affirmé qu’on y mangeait très bien. Je ne puis en attester, ne m’y étant arrêté que pour boire un grand verre de….. jus d’orange.</a:t>
            </a:r>
            <a:endParaRPr lang="fr-FR" dirty="0"/>
          </a:p>
        </p:txBody>
      </p:sp>
      <p:pic>
        <p:nvPicPr>
          <p:cNvPr id="4" name="Image 3"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1" y="4396067"/>
            <a:ext cx="2252087" cy="657194"/>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34"/>
            <a:ext cx="1008000" cy="576533"/>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2093</a:t>
            </a:r>
            <a:endParaRPr lang="fr-FR" sz="1200" dirty="0">
              <a:solidFill>
                <a:srgbClr val="FF0000"/>
              </a:solidFill>
              <a:latin typeface="Rockwell" pitchFamily="18" charset="0"/>
            </a:endParaRPr>
          </a:p>
        </p:txBody>
      </p:sp>
      <p:sp>
        <p:nvSpPr>
          <p:cNvPr id="10" name="ZoneTexte 9"/>
          <p:cNvSpPr txBox="1"/>
          <p:nvPr/>
        </p:nvSpPr>
        <p:spPr>
          <a:xfrm>
            <a:off x="1296000" y="72067"/>
            <a:ext cx="6480720" cy="1211705"/>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of  Moon  </a:t>
            </a:r>
          </a:p>
          <a:p>
            <a:pPr algn="ctr"/>
            <a:r>
              <a:rPr lang="en-US" sz="3600" b="1" dirty="0" smtClean="0">
                <a:ln w="19050">
                  <a:solidFill>
                    <a:schemeClr val="tx1"/>
                  </a:solidFill>
                </a:ln>
                <a:solidFill>
                  <a:schemeClr val="bg1"/>
                </a:solidFill>
                <a:latin typeface="Cooper Black" pitchFamily="18" charset="0"/>
              </a:rPr>
              <a:t>Your  </a:t>
            </a:r>
            <a:r>
              <a:rPr lang="en-US" sz="3600" b="1" dirty="0" smtClean="0">
                <a:ln w="19050">
                  <a:solidFill>
                    <a:schemeClr val="tx1"/>
                  </a:solidFill>
                </a:ln>
                <a:solidFill>
                  <a:schemeClr val="bg1"/>
                </a:solidFill>
                <a:latin typeface="Cooper Black" pitchFamily="18" charset="0"/>
              </a:rPr>
              <a:t>Road</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6067"/>
            <a:ext cx="2175720" cy="657194"/>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8281"/>
            <a:ext cx="974622" cy="30292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7967"/>
            <a:ext cx="1584176" cy="665586"/>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1" y="36034"/>
            <a:ext cx="872729" cy="576533"/>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2500"/>
            <a:ext cx="1080000" cy="1801667"/>
          </a:xfrm>
          <a:prstGeom prst="rect">
            <a:avLst/>
          </a:prstGeom>
        </p:spPr>
      </p:pic>
      <p:pic>
        <p:nvPicPr>
          <p:cNvPr id="17" name="Image 16" descr="0d0000030.gif"/>
          <p:cNvPicPr>
            <a:picLocks noChangeAspect="1"/>
          </p:cNvPicPr>
          <p:nvPr/>
        </p:nvPicPr>
        <p:blipFill>
          <a:blip r:embed="rId6" cstate="print"/>
          <a:stretch>
            <a:fillRect/>
          </a:stretch>
        </p:blipFill>
        <p:spPr>
          <a:xfrm>
            <a:off x="323529" y="2882667"/>
            <a:ext cx="1907179" cy="16215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667"/>
            <a:ext cx="1465000" cy="1801667"/>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633"/>
            <a:ext cx="1635000" cy="1801667"/>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530</TotalTime>
  <Words>361</Words>
  <Application>Microsoft Office PowerPoint</Application>
  <PresentationFormat>Personnalisé</PresentationFormat>
  <Paragraphs>31</Paragraphs>
  <Slides>37</Slides>
  <Notes>1</Notes>
  <HiddenSlides>0</HiddenSlides>
  <MMClips>1</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93</cp:revision>
  <dcterms:created xsi:type="dcterms:W3CDTF">2020-05-12T17:47:43Z</dcterms:created>
  <dcterms:modified xsi:type="dcterms:W3CDTF">2024-05-19T17:25:24Z</dcterms:modified>
</cp:coreProperties>
</file>