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56" r:id="rId2"/>
    <p:sldId id="284" r:id="rId3"/>
    <p:sldId id="278" r:id="rId4"/>
    <p:sldId id="277" r:id="rId5"/>
    <p:sldId id="276" r:id="rId6"/>
    <p:sldId id="275" r:id="rId7"/>
    <p:sldId id="274" r:id="rId8"/>
    <p:sldId id="273" r:id="rId9"/>
    <p:sldId id="272" r:id="rId10"/>
    <p:sldId id="271" r:id="rId11"/>
    <p:sldId id="270" r:id="rId12"/>
    <p:sldId id="269" r:id="rId13"/>
    <p:sldId id="268" r:id="rId14"/>
    <p:sldId id="267" r:id="rId15"/>
    <p:sldId id="266" r:id="rId16"/>
    <p:sldId id="265" r:id="rId17"/>
    <p:sldId id="264" r:id="rId18"/>
    <p:sldId id="263" r:id="rId19"/>
    <p:sldId id="262" r:id="rId20"/>
    <p:sldId id="261" r:id="rId21"/>
    <p:sldId id="260" r:id="rId22"/>
    <p:sldId id="259" r:id="rId23"/>
    <p:sldId id="258" r:id="rId24"/>
    <p:sldId id="257" r:id="rId25"/>
    <p:sldId id="279" r:id="rId26"/>
    <p:sldId id="280" r:id="rId27"/>
    <p:sldId id="281" r:id="rId28"/>
    <p:sldId id="282" r:id="rId29"/>
    <p:sldId id="283" r:id="rId30"/>
    <p:sldId id="286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2282" autoAdjust="0"/>
    <p:restoredTop sz="94660"/>
  </p:normalViewPr>
  <p:slideViewPr>
    <p:cSldViewPr snapToGrid="0">
      <p:cViewPr varScale="1">
        <p:scale>
          <a:sx n="73" d="100"/>
          <a:sy n="73" d="100"/>
        </p:scale>
        <p:origin x="4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06A4DF6-CD49-4F6E-A928-B838E1D07FBB}" type="datetimeFigureOut">
              <a:rPr lang="fr-FR" smtClean="0"/>
              <a:t>14/05/2024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0A5327F-8D46-448A-A259-C586CCC21E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50112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0A5327F-8D46-448A-A259-C586CCC21E7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85687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C7C3BB2-2848-8D3C-8F92-88C327FBC15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B34E3197-8C64-D5A4-B5A6-6364E487E6C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895556C-D972-3B46-3FB3-2B8533C19C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B6201-E463-43F6-9AAD-C447F2495021}" type="datetimeFigureOut">
              <a:rPr lang="fr-FR" smtClean="0"/>
              <a:t>14/05/2024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8DA956A-B9CD-8A90-9DC5-868CFFC902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4145E4B-BBF8-34BC-ECF3-1C77928468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D724BA-0E4F-4542-B04D-6787E481F9B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11267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airplane"/>
      </p:transition>
    </mc:Choice>
    <mc:Fallback xmlns=""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4620171-0837-689E-E364-23701509FF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3F507B3-8572-E6AF-F7E1-11F62607E4A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1004704-6443-AD9D-0874-626D1015A3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B6201-E463-43F6-9AAD-C447F2495021}" type="datetimeFigureOut">
              <a:rPr lang="fr-FR" smtClean="0"/>
              <a:t>14/05/2024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97E8F41-19FE-5150-0413-C784FA6C21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28D7992-5764-534F-7687-6DD6E08FB4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D724BA-0E4F-4542-B04D-6787E481F9B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665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airplane"/>
      </p:transition>
    </mc:Choice>
    <mc:Fallback xmlns=""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146EF51-F51A-0A7A-FF4C-4CD4EB0C9B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77564DE-AE82-1243-77DB-614F2B2D3A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475F9D5-1CFC-FEB4-69D2-AE9F1F7010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B6201-E463-43F6-9AAD-C447F2495021}" type="datetimeFigureOut">
              <a:rPr lang="fr-FR" smtClean="0"/>
              <a:t>14/05/2024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F17CE6C-ABD0-A7A8-93DB-FD7B2DF542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F04EDA5-5DDF-5859-B62D-97872FA31B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D724BA-0E4F-4542-B04D-6787E481F9B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94248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airplane"/>
      </p:transition>
    </mc:Choice>
    <mc:Fallback xmlns=""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818784E-D3CF-A8DD-9875-A4B7F6C15A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BE49468-6FC8-E6FF-4D60-E5613527B08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7F9B080A-1C81-7138-2C37-330C65B7FEE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1A11F81-B9FD-C054-B0AD-3C274F034E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B6201-E463-43F6-9AAD-C447F2495021}" type="datetimeFigureOut">
              <a:rPr lang="fr-FR" smtClean="0"/>
              <a:t>14/05/2024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6414C2D-8B3D-F65F-28A9-0B0DF2446C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1A25863-F136-82EF-B9CB-5B00485B12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D724BA-0E4F-4542-B04D-6787E481F9B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092832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airplane"/>
      </p:transition>
    </mc:Choice>
    <mc:Fallback xmlns=""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E3B80EA-58A0-4AA8-AC0B-BA8BC0757E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BF07012-75BB-7B27-ADCB-0AAF0B860B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7C96962-F18B-B2A6-C810-3369EBD91F6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C22F61D2-232E-9AF3-482E-79E31226F3E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E3FFA59D-07CC-D8BB-CEA6-2E32E7D9ED3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6A395CA9-6E00-5853-D835-672DAD6FE8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B6201-E463-43F6-9AAD-C447F2495021}" type="datetimeFigureOut">
              <a:rPr lang="fr-FR" smtClean="0"/>
              <a:t>14/05/2024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D98C69B8-1CF9-568F-DFBD-577DF624C6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B6E1FCE8-CE70-7DD7-908C-7FC6D6988D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D724BA-0E4F-4542-B04D-6787E481F9B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09437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airplane"/>
      </p:transition>
    </mc:Choice>
    <mc:Fallback xmlns=""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8E55AEE-FC18-51DE-FF08-02DC184CFE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0EB0F951-0C4B-8641-E140-6D404ADF96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B6201-E463-43F6-9AAD-C447F2495021}" type="datetimeFigureOut">
              <a:rPr lang="fr-FR" smtClean="0"/>
              <a:t>14/05/2024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FC62348C-2F6A-E9FA-F2C0-71951B7CA2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C8925D20-5766-190F-AA31-9BAD5724DC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D724BA-0E4F-4542-B04D-6787E481F9B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711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airplane"/>
      </p:transition>
    </mc:Choice>
    <mc:Fallback xmlns=""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0BE63D0C-5F29-4F9B-B24F-EE590D1638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B6201-E463-43F6-9AAD-C447F2495021}" type="datetimeFigureOut">
              <a:rPr lang="fr-FR" smtClean="0"/>
              <a:t>14/05/2024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5C39E2B8-E352-362A-BDDC-1B8C4B2890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D909A5CF-43AF-D9B6-A2AA-84E658650C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D724BA-0E4F-4542-B04D-6787E481F9B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22330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airplane"/>
      </p:transition>
    </mc:Choice>
    <mc:Fallback xmlns=""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A417573-13C0-2AEF-CAA7-BC7350F5D9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98A4BD6-76EF-3B50-CB32-7F05D33633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89DF3C1-DA5F-6EA2-5149-43D22E7E9F5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35A039C-AE58-5594-D79C-6751C4DCA1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B6201-E463-43F6-9AAD-C447F2495021}" type="datetimeFigureOut">
              <a:rPr lang="fr-FR" smtClean="0"/>
              <a:t>14/05/2024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95A0430-EE75-34B7-4475-7CAAD4F011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1F0B0DD-A64C-FC7A-A35D-B6ED1BF038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D724BA-0E4F-4542-B04D-6787E481F9B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8650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airplane"/>
      </p:transition>
    </mc:Choice>
    <mc:Fallback xmlns=""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F2348F2-78F0-B345-9086-9ED1625AB9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1977EE4D-8020-4C79-95ED-22AB2E90BAB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D8B65425-68D9-3268-293C-F20DA6013A1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465DEAA-A6C3-2530-733A-10E5BB29DA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B6201-E463-43F6-9AAD-C447F2495021}" type="datetimeFigureOut">
              <a:rPr lang="fr-FR" smtClean="0"/>
              <a:t>14/05/2024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06875E1-64A1-4432-B5A1-591B68BBD3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FD4E0B6-2352-47C3-A9EA-230B4F05C3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D724BA-0E4F-4542-B04D-6787E481F9B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88534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airplane"/>
      </p:transition>
    </mc:Choice>
    <mc:Fallback xmlns=""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D7D6D7E-D883-0579-ACF9-0475DC559E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C83B80A1-8D7B-141B-C096-5E141426193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D899F4E-8ACC-C375-B5A5-3C146FCCDB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B6201-E463-43F6-9AAD-C447F2495021}" type="datetimeFigureOut">
              <a:rPr lang="fr-FR" smtClean="0"/>
              <a:t>14/05/2024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1E27425-EC89-6CF8-CE8F-86E6FE79A6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AB6AC53-AC6B-4B4F-954B-D39E144D5E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D724BA-0E4F-4542-B04D-6787E481F9B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46758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airplane"/>
      </p:transition>
    </mc:Choice>
    <mc:Fallback xmlns=""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8342972C-1C61-8195-F090-8F29C7445A7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5BA6518-8500-0182-E194-1F882867895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D1BA8E5-FC93-4122-994B-2EF39CAE54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9B6201-E463-43F6-9AAD-C447F2495021}" type="datetimeFigureOut">
              <a:rPr lang="fr-FR" smtClean="0"/>
              <a:t>14/05/2024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A8A7263-A5BC-AEA8-8260-6AECF52C76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37E3EED-95EF-7902-4E15-32727455D5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D724BA-0E4F-4542-B04D-6787E481F9B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35302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airplane"/>
      </p:transition>
    </mc:Choice>
    <mc:Fallback xmlns=""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0D1B2793-A648-AEE5-8712-6FE1150C81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82B3FF9-754C-0363-4203-1845C9DD11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666E2D4-03A7-A096-FFBC-A7B9D5C2095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19B6201-E463-43F6-9AAD-C447F2495021}" type="datetimeFigureOut">
              <a:rPr lang="fr-FR" smtClean="0"/>
              <a:t>14/05/2024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D15B886-23BE-F6E7-ACB9-DBFEFA27474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B57C130-2D60-EC74-D9F1-90F69CD1E41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ED724BA-0E4F-4542-B04D-6787E481F9B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4561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airplane"/>
      </p:transition>
    </mc:Choice>
    <mc:Fallback xmlns=""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Visage humain, personne, livre&#10;&#10;Description générée automatiquement">
            <a:extLst>
              <a:ext uri="{FF2B5EF4-FFF2-40B4-BE49-F238E27FC236}">
                <a16:creationId xmlns:a16="http://schemas.microsoft.com/office/drawing/2014/main" id="{ABA6B5A5-CF6A-8885-4E93-94CDB734E21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28043" y="437731"/>
            <a:ext cx="8727271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3D77785-07D3-471E-9BFB-6F48B8176277}"/>
              </a:ext>
            </a:extLst>
          </p:cNvPr>
          <p:cNvSpPr txBox="1"/>
          <p:nvPr/>
        </p:nvSpPr>
        <p:spPr>
          <a:xfrm>
            <a:off x="4814455" y="6396335"/>
            <a:ext cx="73775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forain dans son atelier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11D6C766-31A3-29F6-4464-C27EC45236B8}"/>
              </a:ext>
            </a:extLst>
          </p:cNvPr>
          <p:cNvSpPr txBox="1"/>
          <p:nvPr/>
        </p:nvSpPr>
        <p:spPr>
          <a:xfrm>
            <a:off x="2439571" y="188050"/>
            <a:ext cx="76373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Lorient Vous Présente Le Peintre Jean-Louis Forain </a:t>
            </a:r>
          </a:p>
        </p:txBody>
      </p:sp>
    </p:spTree>
    <p:extLst>
      <p:ext uri="{BB962C8B-B14F-4D97-AF65-F5344CB8AC3E}">
        <p14:creationId xmlns:p14="http://schemas.microsoft.com/office/powerpoint/2010/main" val="20841157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airplane"/>
        <p:sndAc>
          <p:stSnd loop="1">
            <p:snd r:embed="rId2" name="Quand les couleurs sen mêlent, une chanson de Catherine Fontaine et Marie.wav"/>
          </p:stSnd>
        </p:sndAc>
      </p:transition>
    </mc:Choice>
    <mc:Fallback xmlns="">
      <p:transition spd="slow" advClick="0" advTm="8000">
        <p:fade/>
        <p:sndAc>
          <p:stSnd loop="1">
            <p:snd r:embed="rId4" name="Quand les couleurs sen mêlent, une chanson de Catherine Fontaine et Mari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C1655B5-410E-83B5-1E68-639575925BD0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000" b="1" dirty="0"/>
              <a:t>Louis Henri Forain, dit Jean-Louis Forain, Jean Forain ou Louis Forain, né à Reims le 23 octobre 1852 et mort à Paris le 11 juillet 1931, est un peintre, illustrateur et graveur français.</a:t>
            </a:r>
          </a:p>
          <a:p>
            <a:pPr algn="ctr"/>
            <a:endParaRPr lang="fr-FR" sz="2000" b="1" dirty="0"/>
          </a:p>
          <a:p>
            <a:pPr algn="ctr"/>
            <a:r>
              <a:rPr lang="fr-FR" sz="2000" b="1" dirty="0"/>
              <a:t>Biographie</a:t>
            </a:r>
          </a:p>
          <a:p>
            <a:pPr algn="ctr"/>
            <a:r>
              <a:rPr lang="fr-FR" sz="2000" b="1" dirty="0"/>
              <a:t>Jeunesse et formation</a:t>
            </a:r>
          </a:p>
          <a:p>
            <a:pPr algn="ctr"/>
            <a:endParaRPr lang="fr-FR" sz="2000" b="1" dirty="0"/>
          </a:p>
          <a:p>
            <a:pPr algn="ctr"/>
            <a:r>
              <a:rPr lang="fr-FR" sz="2000" b="1" dirty="0"/>
              <a:t>Fils d'un peintre en bâtiment, Jean-Louis Forain s'établit à Paris vers les années 1860 et étudie la peinture et le dessin auprès de Louis </a:t>
            </a:r>
            <a:r>
              <a:rPr lang="fr-FR" sz="2000" b="1" dirty="0" err="1"/>
              <a:t>Jacquesson</a:t>
            </a:r>
            <a:r>
              <a:rPr lang="fr-FR" sz="2000" b="1" dirty="0"/>
              <a:t> de la Chevreuse, Jean-Baptiste Carpeaux et André Gill. Entré à l'École des beaux-arts de Paris, il a pour professeur Jean-Léon Gérôme.</a:t>
            </a:r>
          </a:p>
          <a:p>
            <a:pPr algn="ctr"/>
            <a:endParaRPr lang="fr-FR" sz="2000" b="1" dirty="0"/>
          </a:p>
          <a:p>
            <a:pPr algn="ctr"/>
            <a:endParaRPr lang="fr-FR" sz="2000" b="1" dirty="0"/>
          </a:p>
          <a:p>
            <a:pPr algn="ctr"/>
            <a:r>
              <a:rPr lang="fr-FR" sz="2000" b="1" dirty="0"/>
              <a:t>« Doux pays – Le péril clérical », croquis pour L'Écho de Paris, publié dans Le Pèlerin en 1902.</a:t>
            </a:r>
          </a:p>
          <a:p>
            <a:pPr algn="ctr"/>
            <a:r>
              <a:rPr lang="fr-FR" sz="2000" b="1" dirty="0"/>
              <a:t>Il participe à la guerre de 1870, puis devient l'ami de Paul Verlaine et d'Arthur Rimbaud. Il habite avec ce dernier dans une chambre louée par Verlaine à Paris, rue Campagne-Première, de janvier à mars 1872. À cette époque on le surnomme Gavroche2. Il servira également de messager entre Verlaine et Rimbaud, leur permettant de se domicilier chez lui pour leurs envois de lettres aimantes ou « </a:t>
            </a:r>
            <a:r>
              <a:rPr lang="fr-FR" sz="2000" b="1" dirty="0" err="1"/>
              <a:t>martyriques</a:t>
            </a:r>
            <a:r>
              <a:rPr lang="fr-FR" sz="2000" b="1" dirty="0"/>
              <a:t> »3.</a:t>
            </a:r>
          </a:p>
        </p:txBody>
      </p:sp>
    </p:spTree>
    <p:extLst>
      <p:ext uri="{BB962C8B-B14F-4D97-AF65-F5344CB8AC3E}">
        <p14:creationId xmlns:p14="http://schemas.microsoft.com/office/powerpoint/2010/main" val="5939633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airplane"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DF0E0F3-5CA5-D44D-017B-FCCB061643B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48800" y="189000"/>
            <a:ext cx="8294400" cy="64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738805C0-DD3C-DDCD-CD18-4C3D63361280}"/>
              </a:ext>
            </a:extLst>
          </p:cNvPr>
          <p:cNvSpPr txBox="1"/>
          <p:nvPr/>
        </p:nvSpPr>
        <p:spPr>
          <a:xfrm>
            <a:off x="2274570" y="6027003"/>
            <a:ext cx="82944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Doux pays – Le péril clérical », croquis pour L'Écho de Paris, publié dans Le Pèlerin en 1902.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9532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airplane"/>
      </p:transition>
    </mc:Choice>
    <mc:Fallback xmlns=""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4B81BD0-8131-79D3-9FE4-182EF6D4B7A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05677" y="189000"/>
            <a:ext cx="4180646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E0BD2AB-8551-03F4-28C4-53A7DE9CC978}"/>
              </a:ext>
            </a:extLst>
          </p:cNvPr>
          <p:cNvSpPr txBox="1"/>
          <p:nvPr/>
        </p:nvSpPr>
        <p:spPr>
          <a:xfrm>
            <a:off x="416657" y="3589020"/>
            <a:ext cx="358902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peintre Forain et sa femme dans son atelier en 1891, photographie anonyme, Paris, musée d'Orsay.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57224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airplane"/>
      </p:transition>
    </mc:Choice>
    <mc:Fallback xmlns=""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habits, Papier photographique, Style rétro&#10;&#10;Description générée automatiquement">
            <a:extLst>
              <a:ext uri="{FF2B5EF4-FFF2-40B4-BE49-F238E27FC236}">
                <a16:creationId xmlns:a16="http://schemas.microsoft.com/office/drawing/2014/main" id="{93F3075B-CFE9-E4A8-0DCB-752368208B9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88108" y="123232"/>
            <a:ext cx="5436000" cy="6611535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E11C7F8-7BA0-8078-E30E-F821C16A3F13}"/>
              </a:ext>
            </a:extLst>
          </p:cNvPr>
          <p:cNvSpPr txBox="1"/>
          <p:nvPr/>
        </p:nvSpPr>
        <p:spPr>
          <a:xfrm>
            <a:off x="8911590" y="4091940"/>
            <a:ext cx="335661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Au départ de l'excursion des touristes de la course Paris-Berlin en 1901, Paris, BnF.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19400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airplane"/>
      </p:transition>
    </mc:Choice>
    <mc:Fallback xmlns=""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roquis, dessin, illustration, Visage humain&#10;&#10;Description générée automatiquement">
            <a:extLst>
              <a:ext uri="{FF2B5EF4-FFF2-40B4-BE49-F238E27FC236}">
                <a16:creationId xmlns:a16="http://schemas.microsoft.com/office/drawing/2014/main" id="{2024D87A-D6B0-C23F-F372-412B9B9C83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79743" y="279000"/>
            <a:ext cx="9032514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FB41872-B068-92BD-9D11-1957B1748A68}"/>
              </a:ext>
            </a:extLst>
          </p:cNvPr>
          <p:cNvSpPr txBox="1"/>
          <p:nvPr/>
        </p:nvSpPr>
        <p:spPr>
          <a:xfrm>
            <a:off x="2125980" y="6092190"/>
            <a:ext cx="87553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« Le Service auxiliaire », dessin paru dans Le Figaro du 31 mars 1913.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55819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airplane"/>
      </p:transition>
    </mc:Choice>
    <mc:Fallback xmlns=""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8B21B30A-A520-E867-39E5-E80A0DA0CE3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09609" y="0"/>
            <a:ext cx="9572781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1468C7ED-6B76-887B-099D-13F228CD4E02}"/>
              </a:ext>
            </a:extLst>
          </p:cNvPr>
          <p:cNvSpPr txBox="1"/>
          <p:nvPr/>
        </p:nvSpPr>
        <p:spPr>
          <a:xfrm>
            <a:off x="1840230" y="6027003"/>
            <a:ext cx="1089279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"Vu du front", Jean-Louis Forain, Nanterre, La Contemporaine</a:t>
            </a:r>
          </a:p>
        </p:txBody>
      </p:sp>
    </p:spTree>
    <p:extLst>
      <p:ext uri="{BB962C8B-B14F-4D97-AF65-F5344CB8AC3E}">
        <p14:creationId xmlns:p14="http://schemas.microsoft.com/office/powerpoint/2010/main" val="32059493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airplane"/>
      </p:transition>
    </mc:Choice>
    <mc:Fallback xmlns=""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6261C91-F759-B6CC-6593-DEFBDBF4713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7219" y="189000"/>
            <a:ext cx="5057561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A92A56D-EC51-CC0F-84DF-B4B01811F58A}"/>
              </a:ext>
            </a:extLst>
          </p:cNvPr>
          <p:cNvSpPr txBox="1"/>
          <p:nvPr/>
        </p:nvSpPr>
        <p:spPr>
          <a:xfrm>
            <a:off x="241089" y="2994660"/>
            <a:ext cx="332613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Portrait de Lucien-Victor Guirand de Scévola dans la tranchée, Jean-Louis Forain, 1915-1918, Huile sur toile, 119 x 92 cm, Nanterre, La Contemporaine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52593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airplane"/>
      </p:transition>
    </mc:Choice>
    <mc:Fallback xmlns=""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portrait, peinture, Autoportrait&#10;&#10;Description générée automatiquement">
            <a:extLst>
              <a:ext uri="{FF2B5EF4-FFF2-40B4-BE49-F238E27FC236}">
                <a16:creationId xmlns:a16="http://schemas.microsoft.com/office/drawing/2014/main" id="{DAF2DCD4-E268-509C-B911-A6AE59678E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77554" y="189000"/>
            <a:ext cx="5302984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58D2069-DC8A-7A80-5908-D885921B2442}"/>
              </a:ext>
            </a:extLst>
          </p:cNvPr>
          <p:cNvSpPr txBox="1"/>
          <p:nvPr/>
        </p:nvSpPr>
        <p:spPr>
          <a:xfrm>
            <a:off x="8858250" y="3429000"/>
            <a:ext cx="342519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>
              <a:solidFill>
                <a:srgbClr val="FFFF00"/>
              </a:solidFill>
            </a:endParaRPr>
          </a:p>
          <a:p>
            <a:r>
              <a:rPr lang="fr-FR" sz="2400" b="1">
                <a:solidFill>
                  <a:srgbClr val="FFFF00"/>
                </a:solidFill>
              </a:rPr>
              <a:t>Plus de détails</a:t>
            </a:r>
          </a:p>
          <a:p>
            <a:r>
              <a:rPr lang="fr-FR" sz="2400" b="1">
                <a:solidFill>
                  <a:srgbClr val="FFFF00"/>
                </a:solidFill>
              </a:rPr>
              <a:t>Joris-Karl Huysmans (vers 1878), Paris, musée d'Orsay.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95014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airplane"/>
      </p:transition>
    </mc:Choice>
    <mc:Fallback xmlns=""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einture, dessin, croquis, Œuvre d’art&#10;&#10;Description générée automatiquement">
            <a:extLst>
              <a:ext uri="{FF2B5EF4-FFF2-40B4-BE49-F238E27FC236}">
                <a16:creationId xmlns:a16="http://schemas.microsoft.com/office/drawing/2014/main" id="{8E203BA3-B07C-4300-C553-2469300C9F5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1280" y="279000"/>
            <a:ext cx="3904688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412080C1-3FF2-A3E4-B58E-9D207D9B40BD}"/>
              </a:ext>
            </a:extLst>
          </p:cNvPr>
          <p:cNvSpPr txBox="1"/>
          <p:nvPr/>
        </p:nvSpPr>
        <p:spPr>
          <a:xfrm>
            <a:off x="311280" y="5101672"/>
            <a:ext cx="390468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Le Bar aux Folies-Bergère (1878), New York, Brooklyn Museum.</a:t>
            </a:r>
          </a:p>
        </p:txBody>
      </p:sp>
      <p:pic>
        <p:nvPicPr>
          <p:cNvPr id="10" name="Image 9" descr="Une image contenant habits, Danse, personne, Visage humain&#10;&#10;Description générée automatiquement">
            <a:extLst>
              <a:ext uri="{FF2B5EF4-FFF2-40B4-BE49-F238E27FC236}">
                <a16:creationId xmlns:a16="http://schemas.microsoft.com/office/drawing/2014/main" id="{12D75758-D9CC-6D34-A73C-6E1707A3CCF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03721" y="279000"/>
            <a:ext cx="4976999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1" name="ZoneTexte 10">
            <a:extLst>
              <a:ext uri="{FF2B5EF4-FFF2-40B4-BE49-F238E27FC236}">
                <a16:creationId xmlns:a16="http://schemas.microsoft.com/office/drawing/2014/main" id="{30A558D0-204A-5001-7C1D-1EB7FB70ACBE}"/>
              </a:ext>
            </a:extLst>
          </p:cNvPr>
          <p:cNvSpPr txBox="1"/>
          <p:nvPr/>
        </p:nvSpPr>
        <p:spPr>
          <a:xfrm>
            <a:off x="7230327" y="5748003"/>
            <a:ext cx="475983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>
                <a:solidFill>
                  <a:srgbClr val="FFFF00"/>
                </a:solidFill>
              </a:rPr>
              <a:t>L'Acrobate (vers 1880), Chicago, Art Institute of Chicago.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70325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airplane"/>
      </p:transition>
    </mc:Choice>
    <mc:Fallback xmlns=""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dessin, art, croquis, peinture&#10;&#10;Description générée automatiquement">
            <a:extLst>
              <a:ext uri="{FF2B5EF4-FFF2-40B4-BE49-F238E27FC236}">
                <a16:creationId xmlns:a16="http://schemas.microsoft.com/office/drawing/2014/main" id="{444AE10E-8AE9-1C26-3BAF-2C8CA5404F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81320" y="279000"/>
            <a:ext cx="8429359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E16B7D7-A5AD-572E-9490-7575A8D5A074}"/>
              </a:ext>
            </a:extLst>
          </p:cNvPr>
          <p:cNvSpPr txBox="1"/>
          <p:nvPr/>
        </p:nvSpPr>
        <p:spPr>
          <a:xfrm>
            <a:off x="1881320" y="6172200"/>
            <a:ext cx="98687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Client (1878), Memphis, Dixon Gallery and Gardens (en).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36276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airplane"/>
      </p:transition>
    </mc:Choice>
    <mc:Fallback xmlns=""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, femme, dessin&#10;&#10;Description générée automatiquement">
            <a:extLst>
              <a:ext uri="{FF2B5EF4-FFF2-40B4-BE49-F238E27FC236}">
                <a16:creationId xmlns:a16="http://schemas.microsoft.com/office/drawing/2014/main" id="{44D78AA8-BE98-3CC9-2328-A2C3523BD45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60570" y="279000"/>
            <a:ext cx="7670859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90052BF-5960-F23A-9EC1-8ADB44A229EB}"/>
              </a:ext>
            </a:extLst>
          </p:cNvPr>
          <p:cNvSpPr txBox="1"/>
          <p:nvPr/>
        </p:nvSpPr>
        <p:spPr>
          <a:xfrm>
            <a:off x="2903220" y="6117335"/>
            <a:ext cx="100355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salon (1878), Albi, musée Toulouse-Lautrec.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96868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airplane"/>
      </p:transition>
    </mc:Choice>
    <mc:Fallback xmlns=""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88DF1C69-8D5A-864A-43CE-0E8722CE163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892" y="189000"/>
            <a:ext cx="5416928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AFE5DCA1-C314-7105-9A72-BFCE608ED34D}"/>
              </a:ext>
            </a:extLst>
          </p:cNvPr>
          <p:cNvSpPr txBox="1"/>
          <p:nvPr/>
        </p:nvSpPr>
        <p:spPr>
          <a:xfrm>
            <a:off x="657552" y="5099340"/>
            <a:ext cx="579501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Bal à l'Opéra de Paris (vers 1880), Moscou, musée des beaux-arts Pouchkine.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3AAA0CEE-76BE-8123-E5AC-1FF09870968A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95751" y="177570"/>
            <a:ext cx="4881357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C7F9A83C-0178-E912-DDFC-385A56026CB7}"/>
              </a:ext>
            </a:extLst>
          </p:cNvPr>
          <p:cNvSpPr txBox="1"/>
          <p:nvPr/>
        </p:nvSpPr>
        <p:spPr>
          <a:xfrm>
            <a:off x="7716493" y="5239226"/>
            <a:ext cx="404622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Le Veuf (1882-1885), Paris, musée d'Orsay.</a:t>
            </a:r>
          </a:p>
        </p:txBody>
      </p:sp>
    </p:spTree>
    <p:extLst>
      <p:ext uri="{BB962C8B-B14F-4D97-AF65-F5344CB8AC3E}">
        <p14:creationId xmlns:p14="http://schemas.microsoft.com/office/powerpoint/2010/main" val="22129749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airplane"/>
      </p:transition>
    </mc:Choice>
    <mc:Fallback xmlns=""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42C58E6-D76B-2706-BBA7-D210D05A89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59019" y="189000"/>
            <a:ext cx="6559761" cy="648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56FF4A4-089A-B836-E68F-6DDB015836D9}"/>
              </a:ext>
            </a:extLst>
          </p:cNvPr>
          <p:cNvSpPr txBox="1"/>
          <p:nvPr/>
        </p:nvSpPr>
        <p:spPr>
          <a:xfrm>
            <a:off x="308610" y="3543300"/>
            <a:ext cx="3074670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Le Pêcheur (1884), Southampton, Southampton City Art </a:t>
            </a:r>
            <a:r>
              <a:rPr lang="fr-FR" sz="2400" b="1" dirty="0" err="1">
                <a:solidFill>
                  <a:srgbClr val="FFFF00"/>
                </a:solidFill>
              </a:rPr>
              <a:t>Gallery</a:t>
            </a:r>
            <a:r>
              <a:rPr lang="fr-FR" sz="2400" b="1" dirty="0">
                <a:solidFill>
                  <a:srgbClr val="FFFF00"/>
                </a:solidFill>
              </a:rPr>
              <a:t> (en).</a:t>
            </a:r>
          </a:p>
        </p:txBody>
      </p:sp>
    </p:spTree>
    <p:extLst>
      <p:ext uri="{BB962C8B-B14F-4D97-AF65-F5344CB8AC3E}">
        <p14:creationId xmlns:p14="http://schemas.microsoft.com/office/powerpoint/2010/main" val="31098184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airplane"/>
      </p:transition>
    </mc:Choice>
    <mc:Fallback xmlns=""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habits, homme, personne&#10;&#10;Description générée automatiquement">
            <a:extLst>
              <a:ext uri="{FF2B5EF4-FFF2-40B4-BE49-F238E27FC236}">
                <a16:creationId xmlns:a16="http://schemas.microsoft.com/office/drawing/2014/main" id="{168FEEAB-F781-0929-32E9-6D20BD734F3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50225" y="243000"/>
            <a:ext cx="7767766" cy="6372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A9FEC1B-736A-E3C3-9C5D-0D8AAD36F371}"/>
              </a:ext>
            </a:extLst>
          </p:cNvPr>
          <p:cNvSpPr txBox="1"/>
          <p:nvPr/>
        </p:nvSpPr>
        <p:spPr>
          <a:xfrm>
            <a:off x="1709320" y="5876336"/>
            <a:ext cx="1065793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Les Courses (1888-1890), Moscou, musée des beaux-arts Pouchkine</a:t>
            </a:r>
            <a:r>
              <a:rPr lang="fr-FR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7085719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airplane"/>
      </p:transition>
    </mc:Choice>
    <mc:Fallback xmlns=""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131EBA8-01FF-0605-5184-523FD7386D9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48366" y="278999"/>
            <a:ext cx="7935047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C8050AC-0741-2F65-9951-8029EBD13F75}"/>
              </a:ext>
            </a:extLst>
          </p:cNvPr>
          <p:cNvSpPr txBox="1"/>
          <p:nvPr/>
        </p:nvSpPr>
        <p:spPr>
          <a:xfrm>
            <a:off x="9183413" y="2951671"/>
            <a:ext cx="270877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Aux courses à Longchamp (vers 1891), Washington, National Gallery of Art.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31440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airplane"/>
      </p:transition>
    </mc:Choice>
    <mc:Fallback xmlns=""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peinture, croquis, Œuvre d’art&#10;&#10;Description générée automatiquement">
            <a:extLst>
              <a:ext uri="{FF2B5EF4-FFF2-40B4-BE49-F238E27FC236}">
                <a16:creationId xmlns:a16="http://schemas.microsoft.com/office/drawing/2014/main" id="{5C7BE5A6-EEE5-3760-ECE2-84C3C72ECCD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31369" y="189000"/>
            <a:ext cx="5354099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958105C-7C60-215F-7458-D9BFB1CEEF14}"/>
              </a:ext>
            </a:extLst>
          </p:cNvPr>
          <p:cNvSpPr txBox="1"/>
          <p:nvPr/>
        </p:nvSpPr>
        <p:spPr>
          <a:xfrm>
            <a:off x="102869" y="3749040"/>
            <a:ext cx="322849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Femme à sa toilette (vers 1895-1896), Mexico, musée Soumaya.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39655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airplane"/>
      </p:transition>
    </mc:Choice>
    <mc:Fallback xmlns=""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peinture, dessin, Peinture acrylique&#10;&#10;Description générée automatiquement">
            <a:extLst>
              <a:ext uri="{FF2B5EF4-FFF2-40B4-BE49-F238E27FC236}">
                <a16:creationId xmlns:a16="http://schemas.microsoft.com/office/drawing/2014/main" id="{AF1F5598-0476-C375-D309-CD752B0140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47835" y="279000"/>
            <a:ext cx="7696329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C1DB42C-E851-2D29-7FE1-4219BC8E75BE}"/>
              </a:ext>
            </a:extLst>
          </p:cNvPr>
          <p:cNvSpPr txBox="1"/>
          <p:nvPr/>
        </p:nvSpPr>
        <p:spPr>
          <a:xfrm>
            <a:off x="9944164" y="3429000"/>
            <a:ext cx="224783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Music-Hall (1895–1896), Saint-Pétersbourg, musée de l'Ermitage.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8099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airplane"/>
      </p:transition>
    </mc:Choice>
    <mc:Fallback xmlns=""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uage, art, dessin, ciel&#10;&#10;Description générée automatiquement">
            <a:extLst>
              <a:ext uri="{FF2B5EF4-FFF2-40B4-BE49-F238E27FC236}">
                <a16:creationId xmlns:a16="http://schemas.microsoft.com/office/drawing/2014/main" id="{1C1BCFD9-C585-530C-D57A-B29DC777C79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30826" y="279000"/>
            <a:ext cx="6713004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E91C751-C5A0-42C3-9FCB-74B722E700E7}"/>
              </a:ext>
            </a:extLst>
          </p:cNvPr>
          <p:cNvSpPr txBox="1"/>
          <p:nvPr/>
        </p:nvSpPr>
        <p:spPr>
          <a:xfrm>
            <a:off x="3303270" y="5657671"/>
            <a:ext cx="671300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Madame Forain pêchant à la ligne (1896), Washington, National </a:t>
            </a:r>
            <a:r>
              <a:rPr lang="fr-FR" sz="2400" b="1" dirty="0" err="1">
                <a:solidFill>
                  <a:srgbClr val="FFFF00"/>
                </a:solidFill>
              </a:rPr>
              <a:t>Gallery</a:t>
            </a:r>
            <a:r>
              <a:rPr lang="fr-FR" sz="2400" b="1" dirty="0">
                <a:solidFill>
                  <a:srgbClr val="FFFF00"/>
                </a:solidFill>
              </a:rPr>
              <a:t> of Art.</a:t>
            </a:r>
          </a:p>
        </p:txBody>
      </p:sp>
    </p:spTree>
    <p:extLst>
      <p:ext uri="{BB962C8B-B14F-4D97-AF65-F5344CB8AC3E}">
        <p14:creationId xmlns:p14="http://schemas.microsoft.com/office/powerpoint/2010/main" val="13539917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airplane"/>
      </p:transition>
    </mc:Choice>
    <mc:Fallback xmlns=""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einture, Visage humain, dessin, portrait&#10;&#10;Description générée automatiquement">
            <a:extLst>
              <a:ext uri="{FF2B5EF4-FFF2-40B4-BE49-F238E27FC236}">
                <a16:creationId xmlns:a16="http://schemas.microsoft.com/office/drawing/2014/main" id="{764E73E2-2473-E92C-583E-4730E3B626D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65246" y="189000"/>
            <a:ext cx="5327851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54DFAE8B-DF25-97EE-CBD0-AFF3C7DB0128}"/>
              </a:ext>
            </a:extLst>
          </p:cNvPr>
          <p:cNvSpPr txBox="1"/>
          <p:nvPr/>
        </p:nvSpPr>
        <p:spPr>
          <a:xfrm>
            <a:off x="4674870" y="5468671"/>
            <a:ext cx="315094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Anna de Noailles (1905), Paris, musée Carnavalet.</a:t>
            </a:r>
          </a:p>
        </p:txBody>
      </p:sp>
    </p:spTree>
    <p:extLst>
      <p:ext uri="{BB962C8B-B14F-4D97-AF65-F5344CB8AC3E}">
        <p14:creationId xmlns:p14="http://schemas.microsoft.com/office/powerpoint/2010/main" val="1752531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airplane"/>
      </p:transition>
    </mc:Choice>
    <mc:Fallback xmlns=""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dre photo, peinture, intérieur, art&#10;&#10;Description générée automatiquement">
            <a:extLst>
              <a:ext uri="{FF2B5EF4-FFF2-40B4-BE49-F238E27FC236}">
                <a16:creationId xmlns:a16="http://schemas.microsoft.com/office/drawing/2014/main" id="{0EA905D0-E2BA-F546-0CEC-C5B7319DCFC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71032" y="279000"/>
            <a:ext cx="7273064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440F0D6-9841-39D0-E689-8596E7449168}"/>
              </a:ext>
            </a:extLst>
          </p:cNvPr>
          <p:cNvSpPr txBox="1"/>
          <p:nvPr/>
        </p:nvSpPr>
        <p:spPr>
          <a:xfrm>
            <a:off x="514350" y="3577591"/>
            <a:ext cx="321183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Scène de tribunal (1907), Paris, musée d'Orsay.</a:t>
            </a:r>
          </a:p>
        </p:txBody>
      </p:sp>
    </p:spTree>
    <p:extLst>
      <p:ext uri="{BB962C8B-B14F-4D97-AF65-F5344CB8AC3E}">
        <p14:creationId xmlns:p14="http://schemas.microsoft.com/office/powerpoint/2010/main" val="41433619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airplane"/>
      </p:transition>
    </mc:Choice>
    <mc:Fallback xmlns=""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art, personne, cadre photo&#10;&#10;Description générée automatiquement">
            <a:extLst>
              <a:ext uri="{FF2B5EF4-FFF2-40B4-BE49-F238E27FC236}">
                <a16:creationId xmlns:a16="http://schemas.microsoft.com/office/drawing/2014/main" id="{4A641989-1724-FFFD-4819-0845356B3C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73630" y="279000"/>
            <a:ext cx="777778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CD3501B9-4DE1-AAC0-62D4-DD961F45467E}"/>
              </a:ext>
            </a:extLst>
          </p:cNvPr>
          <p:cNvSpPr txBox="1"/>
          <p:nvPr/>
        </p:nvSpPr>
        <p:spPr>
          <a:xfrm>
            <a:off x="2373630" y="5661243"/>
            <a:ext cx="84010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Scène de tribunal (vers 1925) Paris, musée du Louvre.</a:t>
            </a:r>
          </a:p>
        </p:txBody>
      </p:sp>
    </p:spTree>
    <p:extLst>
      <p:ext uri="{BB962C8B-B14F-4D97-AF65-F5344CB8AC3E}">
        <p14:creationId xmlns:p14="http://schemas.microsoft.com/office/powerpoint/2010/main" val="20869351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airplane"/>
      </p:transition>
    </mc:Choice>
    <mc:Fallback xmlns=""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inture, personne, Visage humain&#10;&#10;Description générée automatiquement">
            <a:extLst>
              <a:ext uri="{FF2B5EF4-FFF2-40B4-BE49-F238E27FC236}">
                <a16:creationId xmlns:a16="http://schemas.microsoft.com/office/drawing/2014/main" id="{77E3E368-42F7-3F4C-9C43-F7D2BEF53A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08659" y="279000"/>
            <a:ext cx="7974682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C6B80B1-C604-9641-5C2B-C5316C1695B1}"/>
              </a:ext>
            </a:extLst>
          </p:cNvPr>
          <p:cNvSpPr txBox="1"/>
          <p:nvPr/>
        </p:nvSpPr>
        <p:spPr>
          <a:xfrm>
            <a:off x="5176684" y="6066325"/>
            <a:ext cx="77473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 Un bal a l'Opera 1880</a:t>
            </a:r>
          </a:p>
        </p:txBody>
      </p:sp>
    </p:spTree>
    <p:extLst>
      <p:ext uri="{BB962C8B-B14F-4D97-AF65-F5344CB8AC3E}">
        <p14:creationId xmlns:p14="http://schemas.microsoft.com/office/powerpoint/2010/main" val="21954213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airplane"/>
      </p:transition>
    </mc:Choice>
    <mc:Fallback xmlns=""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inture, chaussures, personne&#10;&#10;Description générée automatiquement">
            <a:extLst>
              <a:ext uri="{FF2B5EF4-FFF2-40B4-BE49-F238E27FC236}">
                <a16:creationId xmlns:a16="http://schemas.microsoft.com/office/drawing/2014/main" id="{954DA98D-739A-2EE0-8D2D-4045FA2AA45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17932" y="189000"/>
            <a:ext cx="4899812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E678D74-E06B-F2FB-F477-C4ECCE16D990}"/>
              </a:ext>
            </a:extLst>
          </p:cNvPr>
          <p:cNvSpPr txBox="1"/>
          <p:nvPr/>
        </p:nvSpPr>
        <p:spPr>
          <a:xfrm>
            <a:off x="4970206" y="6145780"/>
            <a:ext cx="41393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>
                <a:solidFill>
                  <a:srgbClr val="FFFF00"/>
                </a:solidFill>
              </a:rPr>
              <a:t> </a:t>
            </a:r>
            <a:r>
              <a:rPr lang="fr-FR" sz="2800" b="1" dirty="0">
                <a:solidFill>
                  <a:srgbClr val="FFFF00"/>
                </a:solidFill>
              </a:rPr>
              <a:t>L'Admirateur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4352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airplane"/>
      </p:transition>
    </mc:Choice>
    <mc:Fallback xmlns=""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dessin, croquis, baiser&#10;&#10;Description générée automatiquement">
            <a:extLst>
              <a:ext uri="{FF2B5EF4-FFF2-40B4-BE49-F238E27FC236}">
                <a16:creationId xmlns:a16="http://schemas.microsoft.com/office/drawing/2014/main" id="{FC31E7C2-7E56-F150-7B9E-E78852208A0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16851" y="189000"/>
            <a:ext cx="4958297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1133930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airplane"/>
      </p:transition>
    </mc:Choice>
    <mc:Fallback xmlns=""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einture, cadre photo, Arts visuels, Œuvre d’art&#10;&#10;Description générée automatiquement">
            <a:extLst>
              <a:ext uri="{FF2B5EF4-FFF2-40B4-BE49-F238E27FC236}">
                <a16:creationId xmlns:a16="http://schemas.microsoft.com/office/drawing/2014/main" id="{D83CC5E3-6F09-8560-8B6C-B197F273A1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47937" y="320777"/>
            <a:ext cx="7096125" cy="5715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8EB4FA79-AB8B-B0A7-5712-FEBB9A254C58}"/>
              </a:ext>
            </a:extLst>
          </p:cNvPr>
          <p:cNvSpPr txBox="1"/>
          <p:nvPr/>
        </p:nvSpPr>
        <p:spPr>
          <a:xfrm>
            <a:off x="1637071" y="6035777"/>
            <a:ext cx="1010264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 Jean-Louis Forain : scène de tribunal (huile sur toile. Années 1920. Paris, musée du Louvre). 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77786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airplane"/>
      </p:transition>
    </mc:Choice>
    <mc:Fallback xmlns="">
      <p:transition spd="slow" advClick="0" advTm="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peinture, Visage humain, habits&#10;&#10;Description générée automatiquement">
            <a:extLst>
              <a:ext uri="{FF2B5EF4-FFF2-40B4-BE49-F238E27FC236}">
                <a16:creationId xmlns:a16="http://schemas.microsoft.com/office/drawing/2014/main" id="{DCF7A920-D07C-2E18-3279-7A051832B4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0000" y="305335"/>
            <a:ext cx="7632000" cy="6247329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C1CF977-0271-2DED-D516-0F6DD67FB50F}"/>
              </a:ext>
            </a:extLst>
          </p:cNvPr>
          <p:cNvSpPr txBox="1"/>
          <p:nvPr/>
        </p:nvSpPr>
        <p:spPr>
          <a:xfrm>
            <a:off x="940065" y="6027003"/>
            <a:ext cx="1125193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Jean-Louis Forain : scène de tribunal (huile sur toile. 1907. Paris, musée d’Orsay).</a:t>
            </a:r>
          </a:p>
        </p:txBody>
      </p:sp>
    </p:spTree>
    <p:extLst>
      <p:ext uri="{BB962C8B-B14F-4D97-AF65-F5344CB8AC3E}">
        <p14:creationId xmlns:p14="http://schemas.microsoft.com/office/powerpoint/2010/main" val="41916213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airplane"/>
      </p:transition>
    </mc:Choice>
    <mc:Fallback xmlns="">
      <p:transition spd="slow" advClick="0" advTm="8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peinture, dessin, croquis&#10;&#10;Description générée automatiquement">
            <a:extLst>
              <a:ext uri="{FF2B5EF4-FFF2-40B4-BE49-F238E27FC236}">
                <a16:creationId xmlns:a16="http://schemas.microsoft.com/office/drawing/2014/main" id="{0418BE69-FBC0-1238-5796-0FAF5F64BC7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40827" y="279000"/>
            <a:ext cx="9310345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BC80AFB-9979-F096-DEF5-DCF6F6A16EDA}"/>
              </a:ext>
            </a:extLst>
          </p:cNvPr>
          <p:cNvSpPr txBox="1"/>
          <p:nvPr/>
        </p:nvSpPr>
        <p:spPr>
          <a:xfrm>
            <a:off x="3534697" y="6353309"/>
            <a:ext cx="86573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Au Théâtre by Jean Louis Forain, 1882.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29407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airplane"/>
      </p:transition>
    </mc:Choice>
    <mc:Fallback xmlns="">
      <p:transition spd="slow" advClick="0" advTm="8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A8AC8B5-066E-1F49-874B-A8AAA84EC7C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38250" y="279000"/>
            <a:ext cx="4315499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AD0FBB5-0312-B8FF-B70E-552CA68BA6A5}"/>
              </a:ext>
            </a:extLst>
          </p:cNvPr>
          <p:cNvSpPr txBox="1"/>
          <p:nvPr/>
        </p:nvSpPr>
        <p:spPr>
          <a:xfrm>
            <a:off x="176981" y="3731342"/>
            <a:ext cx="33626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Peintre avec un carton à dessin</a:t>
            </a:r>
          </a:p>
        </p:txBody>
      </p:sp>
    </p:spTree>
    <p:extLst>
      <p:ext uri="{BB962C8B-B14F-4D97-AF65-F5344CB8AC3E}">
        <p14:creationId xmlns:p14="http://schemas.microsoft.com/office/powerpoint/2010/main" val="18818822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airplane"/>
      </p:transition>
    </mc:Choice>
    <mc:Fallback xmlns="">
      <p:transition spd="slow" advClick="0" advTm="8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1CBA6BCD-942E-9FEB-56F3-6CA2204A9BCE}"/>
              </a:ext>
            </a:extLst>
          </p:cNvPr>
          <p:cNvSpPr txBox="1"/>
          <p:nvPr/>
        </p:nvSpPr>
        <p:spPr>
          <a:xfrm>
            <a:off x="1312606" y="929148"/>
            <a:ext cx="115627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Lorient Vous A Présenté Le Peintre Jean-Louis Forain 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9E54FEA7-1F11-915A-AB54-1419220D1532}"/>
              </a:ext>
            </a:extLst>
          </p:cNvPr>
          <p:cNvSpPr txBox="1"/>
          <p:nvPr/>
        </p:nvSpPr>
        <p:spPr>
          <a:xfrm>
            <a:off x="2993923" y="1681316"/>
            <a:ext cx="988141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Sur Une Suggestion De </a:t>
            </a:r>
            <a:r>
              <a:rPr lang="fr-FR" sz="3200" b="1" dirty="0" err="1">
                <a:solidFill>
                  <a:srgbClr val="FFFF00"/>
                </a:solidFill>
              </a:rPr>
              <a:t>JackDidier</a:t>
            </a:r>
            <a:endParaRPr lang="fr-FR" sz="3200" b="1" dirty="0">
              <a:solidFill>
                <a:srgbClr val="FFFF00"/>
              </a:solidFill>
            </a:endParaRP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CA04A863-195B-F14F-A50B-7376AEBABDD8}"/>
              </a:ext>
            </a:extLst>
          </p:cNvPr>
          <p:cNvSpPr txBox="1"/>
          <p:nvPr/>
        </p:nvSpPr>
        <p:spPr>
          <a:xfrm>
            <a:off x="4409767" y="2539302"/>
            <a:ext cx="84655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Merci De Votre Visite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AD563347-A6FA-A82B-6A40-9EB6012FA904}"/>
              </a:ext>
            </a:extLst>
          </p:cNvPr>
          <p:cNvSpPr txBox="1"/>
          <p:nvPr/>
        </p:nvSpPr>
        <p:spPr>
          <a:xfrm>
            <a:off x="3613355" y="3327975"/>
            <a:ext cx="908500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2626B807-2A5F-D9C3-4FD2-D1DDC192A674}"/>
              </a:ext>
            </a:extLst>
          </p:cNvPr>
          <p:cNvSpPr txBox="1"/>
          <p:nvPr/>
        </p:nvSpPr>
        <p:spPr>
          <a:xfrm>
            <a:off x="5648632" y="4185961"/>
            <a:ext cx="80673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2965045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Click="0" advTm="8000">
        <p15:prstTrans prst="airplane"/>
      </p:transition>
    </mc:Choice>
    <mc:Fallback xmlns=""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</TotalTime>
  <Words>608</Words>
  <Application>Microsoft Office PowerPoint</Application>
  <PresentationFormat>Grand écran</PresentationFormat>
  <Paragraphs>57</Paragraphs>
  <Slides>30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5</cp:revision>
  <dcterms:created xsi:type="dcterms:W3CDTF">2024-05-13T08:57:43Z</dcterms:created>
  <dcterms:modified xsi:type="dcterms:W3CDTF">2024-05-14T04:44:18Z</dcterms:modified>
</cp:coreProperties>
</file>