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ZzumilgdDJ23K3hbrvPhA==" hashData="TLQt4IA7kTghbMa47iAUkpNpT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483" autoAdjust="0"/>
    <p:restoredTop sz="94660" autoAdjust="0"/>
  </p:normalViewPr>
  <p:slideViewPr>
    <p:cSldViewPr>
      <p:cViewPr>
        <p:scale>
          <a:sx n="76" d="100"/>
          <a:sy n="76" d="100"/>
        </p:scale>
        <p:origin x="-1339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F5D132-5384-45A1-B786-C72E9B7C495B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B3574E-C941-4045-8CA5-B3B3981234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9849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8F3DBD-993D-4A8E-B400-9610902A4F4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4BD7B2-F58A-45EA-B39C-C05E728DB1B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B6EFA9-E1F5-4AC0-B369-F28B842989D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A2012-F81D-4BA5-98CA-476B339468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6095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486EC-FD79-4CDB-82EA-54BE87A8A1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9179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6B8D4-383C-4F95-8015-82B499CEE3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8550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6AF69-6C03-4FFD-AD74-73CF66F0BC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9300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97F33-4EAB-4253-8D4D-7A5E51F4A2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3043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FF768-84F2-47AE-97A2-BC16577D75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31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CA879-D681-45DF-9231-B1E7FFC905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4134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0441B-9426-4300-9C74-9DC455A6A1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269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17F7C-9F07-45DB-9A9A-5DA44A87B9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3113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75D45-AB2A-455F-9551-A57EEB43F2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5848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F33D7-5485-4517-B6CE-8C7F10E552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468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2">
                <a:lumMod val="50000"/>
              </a:schemeClr>
            </a:gs>
            <a:gs pos="63000">
              <a:srgbClr val="292929"/>
            </a:gs>
            <a:gs pos="78000">
              <a:schemeClr val="tx1">
                <a:lumMod val="9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CC64C7-490C-40BA-B30C-99D3DE67BF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microsoft.com/office/2007/relationships/hdphoto" Target="../media/hdphoto8.wdp"/><Relationship Id="rId84" Type="http://schemas.openxmlformats.org/officeDocument/2006/relationships/image" Target="../media/image7.jpeg"/><Relationship Id="rId7" Type="http://schemas.openxmlformats.org/officeDocument/2006/relationships/image" Target="../media/image15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image" Target="../media/image54.png"/><Relationship Id="rId79" Type="http://schemas.openxmlformats.org/officeDocument/2006/relationships/audio" Target="../media/audio23.wav"/><Relationship Id="rId87" Type="http://schemas.openxmlformats.org/officeDocument/2006/relationships/image" Target="../media/image62.pn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pn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audio" Target="../media/audio22.wav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microsoft.com/office/2007/relationships/hdphoto" Target="../media/hdphoto7.wdp"/><Relationship Id="rId80" Type="http://schemas.openxmlformats.org/officeDocument/2006/relationships/image" Target="../media/image57.jpeg"/><Relationship Id="rId85" Type="http://schemas.openxmlformats.org/officeDocument/2006/relationships/image" Target="../media/image60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png"/><Relationship Id="rId75" Type="http://schemas.openxmlformats.org/officeDocument/2006/relationships/image" Target="../media/image55.png"/><Relationship Id="rId83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3.gif"/><Relationship Id="rId78" Type="http://schemas.openxmlformats.org/officeDocument/2006/relationships/image" Target="../media/image56.jpeg"/><Relationship Id="rId81" Type="http://schemas.openxmlformats.org/officeDocument/2006/relationships/image" Target="../media/image58.png"/><Relationship Id="rId86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 -3177.wav">
            <a:hlinkClick r:id="" action="ppaction://media"/>
          </p:cNvPr>
          <p:cNvPicPr>
            <a:picLocks noRot="1" noChangeAspect="1"/>
          </p:cNvPicPr>
          <p:nvPr>
            <a:wavAudioFile r:embed="rId1" name="10 - Jane Birkin - La gadou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6207125"/>
            <a:ext cx="54848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92275" y="1196975"/>
            <a:ext cx="5832475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llipse 12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689" y="1755297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73250"/>
            <a:ext cx="3114675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4" descr="C:\Users\JCL\Desktop\cd2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519113"/>
            <a:ext cx="788987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55763" y="1233488"/>
            <a:ext cx="5832475" cy="439102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668463" y="1679575"/>
            <a:ext cx="583247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01. Jane Birkin - Orang outang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02. Jane Birkin - Physique et sans issue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03. Jane Birkin - Baby Lou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04. Jane Birkin - Amours des feintes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05. Regine Jane Birkin - Les p'tits papiers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06. Jane Birkin - Lost Song (Version longue)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07. Jane Birkin - Dépression au-dessus du jardin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08. Jane Birkin - Yesterday Yes A Day (Bande originale du film "Madame Claude")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09. Jane Birkin - Une chose entre autres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10. Jane Birkin - Les capotes anglaises (Album Version)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11. Jane Birkin - Encore lui (Album Version)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12. Serge Gainsbourg Jane Birkin - La chanson de Slogan (Bande originale du film "Slogan")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13. Jane Birkin - Puisque je te le dis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14. Jane Birkin - Haine pour aime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15. Jane Birkin - Norma Jean Baker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16. Jane Birkin - Overseas Telegram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17. Jane Birkin - Mon amour baiser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18. Jane Birkin - Kawasaki (Album Version)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19. Jane Birkin - Elaeudanla Téïtéïa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20. Jane Birkin - Les langues de chat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21. Jane Birkin - Vie mort et résurrection d'un amour passion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22. Jane Birkin Serge Gainsbourg - Raccrochez C'Est Une Horreur </a:t>
            </a:r>
          </a:p>
        </p:txBody>
      </p:sp>
      <p:pic>
        <p:nvPicPr>
          <p:cNvPr id="3077" name="Picture 8" descr="C:\Users\JCL\Desktop\Image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3213100"/>
            <a:ext cx="245268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0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4005263"/>
            <a:ext cx="4046538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-23813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- Jane Birkin - Orang outang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Jane Birkin - Physique et sans issu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Jane Birkin - Baby Lou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Jane Birkin - Amours des feint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Regine - Les p'tits papier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Jane Birkin - Lost Song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Jane Birkin - Dépression au-dessus du jardi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Jane Birkin - Yesterday Yes A Day (Bande originale du film _Madame Claude_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Jane Birkin - Une chose entre autre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Jane Birkin - Les capotes anglaise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Jane Birkin - Encore lu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Serge Gainsbourg - La chanson de Slogan (Bande originale du film _Slogan_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Jane Birkin - Puisque je te le dis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Jane Birkin - Haine pour aim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Jane Birkin - Norma Jean Bake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Jane Birkin - Overseas Telegram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Jane Birkin - Mon amour baiser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Jane Birkin - Kawasak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Jane Birkin - Elaeudanla Téïtéïa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Jane Birkin - Les langues de chat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7" name="21 - Jane Birkin - Vie mort et résurrection d'un amour passion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613" y="2913063"/>
            <a:ext cx="36988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9" name="22 - Jane Birkin - Raccrochez C'Est Une Horr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2911475"/>
            <a:ext cx="3825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6440488"/>
            <a:ext cx="7445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\Desktop\Image1.jp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560513"/>
            <a:ext cx="1339850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70" descr="C:\Users\JCL\Desktop\Image3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93" y="3085306"/>
            <a:ext cx="2882900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516563"/>
            <a:ext cx="6754813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JCL\Desktop\SMYLET 2\FDN14_16S_détouré.pn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5698728"/>
            <a:ext cx="805656" cy="80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2024-05-19T09:25:46Z</dcterms:modified>
</cp:coreProperties>
</file>