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kbfnpRclKaPoVazlxA2qQ==" hashData="hKNchYiYZnJP06VcMvZ+LyYu0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178" autoAdjust="0"/>
    <p:restoredTop sz="94660" autoAdjust="0"/>
  </p:normalViewPr>
  <p:slideViewPr>
    <p:cSldViewPr>
      <p:cViewPr>
        <p:scale>
          <a:sx n="76" d="100"/>
          <a:sy n="76" d="100"/>
        </p:scale>
        <p:origin x="-1210" y="-35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299579-3689-4714-A58D-54AC4623B2CF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1F7C33-3C2D-4D94-BA26-26FC056850A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80685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2144B5-D4E0-499D-B5EB-F5C7FB6032F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D55BC5-9C13-4D96-90F1-08B6DB9A2FF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C4006A-FE05-4E3E-AFB4-F249B84A03EF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8E5FF-4124-46D4-ACC8-17A3EF3A95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8385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4D2DDD-B0E8-4062-A6B3-4BBD880F0D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95112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E27568-9707-4317-A4DC-99F6B9E37E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1657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CCE74-C62F-4D14-B799-2A79A80733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1018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377A5-7284-4CEF-9732-FCA26E434E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4789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51680-FF83-4D55-8817-BDEF2F656D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028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71E5A-C3E5-4BA8-A772-27F39936D4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00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079C96-8FB5-4A31-BC4E-46B90DDC90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2319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69189-5C45-462F-81B3-E15EDA6812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2629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E0552-68F9-4BAD-9A18-3854AFCD14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9292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E1C70-A18A-451A-9CF3-A9765F13B7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7491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85000">
              <a:schemeClr val="tx2">
                <a:lumMod val="50000"/>
              </a:schemeClr>
            </a:gs>
            <a:gs pos="63000">
              <a:srgbClr val="292929"/>
            </a:gs>
            <a:gs pos="78000">
              <a:schemeClr val="tx1">
                <a:lumMod val="9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8CE8B0-95E5-4B6D-85EE-843361CCE2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.wav"/><Relationship Id="rId50" Type="http://schemas.openxmlformats.org/officeDocument/2006/relationships/image" Target="../media/image41.jpeg"/><Relationship Id="rId55" Type="http://schemas.openxmlformats.org/officeDocument/2006/relationships/audio" Target="../media/audio14.wav"/><Relationship Id="rId63" Type="http://schemas.openxmlformats.org/officeDocument/2006/relationships/audio" Target="../media/audio18.wav"/><Relationship Id="rId68" Type="http://schemas.openxmlformats.org/officeDocument/2006/relationships/image" Target="../media/image50.jpeg"/><Relationship Id="rId76" Type="http://schemas.microsoft.com/office/2007/relationships/hdphoto" Target="../media/hdphoto8.wdp"/><Relationship Id="rId84" Type="http://schemas.openxmlformats.org/officeDocument/2006/relationships/image" Target="../media/image60.png"/><Relationship Id="rId89" Type="http://schemas.openxmlformats.org/officeDocument/2006/relationships/image" Target="../media/image63.png"/><Relationship Id="rId7" Type="http://schemas.openxmlformats.org/officeDocument/2006/relationships/image" Target="../media/image15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3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image" Target="../media/image54.png"/><Relationship Id="rId79" Type="http://schemas.openxmlformats.org/officeDocument/2006/relationships/audio" Target="../media/audio22.wav"/><Relationship Id="rId87" Type="http://schemas.openxmlformats.org/officeDocument/2006/relationships/image" Target="../media/image61.png"/><Relationship Id="rId5" Type="http://schemas.openxmlformats.org/officeDocument/2006/relationships/image" Target="../media/image13.png"/><Relationship Id="rId61" Type="http://schemas.openxmlformats.org/officeDocument/2006/relationships/audio" Target="../media/audio17.wav"/><Relationship Id="rId82" Type="http://schemas.openxmlformats.org/officeDocument/2006/relationships/image" Target="../media/image58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audio" Target="../media/audio21.wav"/><Relationship Id="rId8" Type="http://schemas.openxmlformats.org/officeDocument/2006/relationships/image" Target="../media/image16.gif"/><Relationship Id="rId51" Type="http://schemas.openxmlformats.org/officeDocument/2006/relationships/audio" Target="../media/audio12.wav"/><Relationship Id="rId72" Type="http://schemas.microsoft.com/office/2007/relationships/hdphoto" Target="../media/hdphoto7.wdp"/><Relationship Id="rId80" Type="http://schemas.openxmlformats.org/officeDocument/2006/relationships/image" Target="../media/image57.jpeg"/><Relationship Id="rId85" Type="http://schemas.openxmlformats.org/officeDocument/2006/relationships/image" Target="../media/image2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6.wav"/><Relationship Id="rId67" Type="http://schemas.openxmlformats.org/officeDocument/2006/relationships/audio" Target="../media/audio20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png"/><Relationship Id="rId75" Type="http://schemas.openxmlformats.org/officeDocument/2006/relationships/image" Target="../media/image55.png"/><Relationship Id="rId83" Type="http://schemas.openxmlformats.org/officeDocument/2006/relationships/image" Target="../media/image59.png"/><Relationship Id="rId88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1.wav"/><Relationship Id="rId57" Type="http://schemas.openxmlformats.org/officeDocument/2006/relationships/audio" Target="../media/audio15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19.wav"/><Relationship Id="rId73" Type="http://schemas.openxmlformats.org/officeDocument/2006/relationships/image" Target="../media/image3.gif"/><Relationship Id="rId78" Type="http://schemas.openxmlformats.org/officeDocument/2006/relationships/image" Target="../media/image56.jpeg"/><Relationship Id="rId81" Type="http://schemas.openxmlformats.org/officeDocument/2006/relationships/audio" Target="../media/audio23.wav"/><Relationship Id="rId86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 -1243.wav">
            <a:hlinkClick r:id="" action="ppaction://media"/>
          </p:cNvPr>
          <p:cNvPicPr>
            <a:picLocks noRot="1" noChangeAspect="1"/>
          </p:cNvPicPr>
          <p:nvPr>
            <a:wavAudioFile r:embed="rId1" name="10 - Jane Birkin - La gadou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196755"/>
            <a:ext cx="548481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92275" y="1196975"/>
            <a:ext cx="5832475" cy="46085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llipse 12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689" y="1755297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L\Desktop\Im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288" y="1873250"/>
            <a:ext cx="3114675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\Desktop\CD1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19113"/>
            <a:ext cx="744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655763" y="1233488"/>
            <a:ext cx="5832475" cy="439102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668463" y="1679575"/>
            <a:ext cx="5832475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01. Jane Birkin - Les jeux interdits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02. Jane Birkin - Ta sentinelle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03. Jane Birkin Etienne Daho - Oh ! Pardon tu dormais…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04. Serge Gainsbourg Jane Birkin - Je t'aime moi non plus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05. Jane Birkin Serge Gainsbourg - La décadanse (Bande originale du film "Sex Shop")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06. Jane Birkin - Quoi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07. Jane Birkin - Ex-fan des sixties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08. Jane Birkin - Fuir le bonheur de peur qu'il ne se sauve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09. Jane Birkin - Di doo dah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10. Jane Birkin - La gadoue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11. Jane Birkin - Baby Alone In Babylone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12. Jane Birkin Mickey 3D - Je m'appelle Jane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13. Jane Birkin - Jane B. (D'après un prélude de Chopin)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14. Jane Birkin - Ballade de Johnny-Jane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15. Jane Birkin - Les dessous chics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16. Jane Birkin - La Javanaise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17. Franz Ferdinand Jane Birkin - A Song For Sorry Angel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18. Jane Birkin - Elisa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19. Jane Birkin - Le canari est sur le balcon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20. Jane Birkin - Lolita Go Home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21. Jane Birkin - Help camionneur (Album Version)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22. Jane Birkin - 18 - 39 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23. Jane Birkin - L'aquoiboniste </a:t>
            </a:r>
          </a:p>
        </p:txBody>
      </p:sp>
      <p:pic>
        <p:nvPicPr>
          <p:cNvPr id="3077" name="Picture 8" descr="C:\Users\JCL\Desktop\Image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3213100"/>
            <a:ext cx="2452687" cy="347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0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213" y="4005263"/>
            <a:ext cx="4046538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-23813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96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 - Jane Birkin - Les jeux interdits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 - Jane Birkin - Ta sentinell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 - Jane Birkin - Oh ! Pardon tu dormais…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 - Serge Gainsbourg - Je t'aime moi non plu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 - Jane Birkin - La décadanse (Bande originale du film _Sex Shop_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 - Jane Birkin - Quoi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 - Jane Birkin - Ex-fan des sixties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 - Jane Birkin - Fuir le bonheur de peur qu'il ne se sauv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 - Jane Birkin - Di doo dah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 - Jane Birkin - La gadou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 - Jane Birkin - Baby Alone In Babylon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 - Jane Birkin - Je m'appelle Jan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 - Jane Birkin - Jane B. (D'après un prélude de Chopin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 - Jane Birkin - Ballade de Johnny-Jan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 - Jane Birkin - Les dessous chic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 - Jane Birkin - La Javanais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 - Franz Ferdinand - A Song For Sorry Angel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 - Jane Birkin - Elisa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 - Jane Birkin - Le canari est sur le balcon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 - Jane Birkin - Lolita Go Home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7" name="21 - Jane Birkin - Help camionn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2911475"/>
            <a:ext cx="369887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9" name="22 - Jane Birkin - 18 - 39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275" y="2906713"/>
            <a:ext cx="382588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1" name="23 - Jane Birkin - L'aquoiboniste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3" y="2909888"/>
            <a:ext cx="3730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938" y="6440488"/>
            <a:ext cx="744537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\Desktop\Image1.jpg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560513"/>
            <a:ext cx="1339850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0" name="Picture 70" descr="C:\Users\JCL\Desktop\Image3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0" y="2990850"/>
            <a:ext cx="2882900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516563"/>
            <a:ext cx="6754813" cy="166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70" descr="C:\Users\JCL\Desktop\SMYLET 2\FDN14_16S_détouré.pn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554" y="5534862"/>
            <a:ext cx="104298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2024-05-19T09:22:52Z</dcterms:modified>
</cp:coreProperties>
</file>