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6"/>
  </p:notesMasterIdLst>
  <p:sldIdLst>
    <p:sldId id="366" r:id="rId2"/>
    <p:sldId id="373" r:id="rId3"/>
    <p:sldId id="374" r:id="rId4"/>
    <p:sldId id="365" r:id="rId5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gpkF8WOWNSJAlOCoGauYWw==" hashData="bazCd82TpsSZ/zVoTT2mn4ZmEY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73115"/>
    <a:srgbClr val="D03D1A"/>
    <a:srgbClr val="646464"/>
    <a:srgbClr val="EC38CE"/>
    <a:srgbClr val="BE12A1"/>
    <a:srgbClr val="D66B00"/>
    <a:srgbClr val="FFC285"/>
    <a:srgbClr val="4013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325" autoAdjust="0"/>
    <p:restoredTop sz="94660"/>
  </p:normalViewPr>
  <p:slideViewPr>
    <p:cSldViewPr>
      <p:cViewPr>
        <p:scale>
          <a:sx n="85" d="100"/>
          <a:sy n="85" d="100"/>
        </p:scale>
        <p:origin x="-1651" y="-1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EA9E311-F5E7-4171-9771-206DC2112035}" type="datetimeFigureOut">
              <a:rPr lang="fr-FR"/>
              <a:pPr>
                <a:defRPr/>
              </a:pPr>
              <a:t>14/05/2024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DE4630F-731C-40D9-842A-68620072131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59057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43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99F31C6-39E4-4F9C-A058-96003924D85B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53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D3A1991-0131-4FC4-8244-D654AD1D4461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63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41ACB3C-CA81-4191-B7D7-68AF2CA40CB3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74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1230EEF-08ED-42F9-8D62-AB590082CF30}" type="slidenum">
              <a:rPr lang="fr-FR" smtClean="0"/>
              <a:pPr eaLnBrk="1" hangingPunct="1"/>
              <a:t>4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D68A5D-538A-4E49-8126-6485E83D01F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87619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79B453-77ED-4170-B370-A4AC5F8A127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523998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4D3DE8-2F9C-4868-BCF6-C876C8EAF05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36658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A2921E-ACC1-4C5F-AD90-E5E041F097D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73607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AEA18E-A4A4-4E4D-8AB0-920B55377CD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867883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7D255E-D979-420F-BCED-1781C46C72D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6127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45262F-395F-48C0-ADF2-8B385AED3A9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11639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200D89-B1D8-4D9B-8B22-49EFCA1C667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851063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EB902B-71D4-46E5-91CA-53085C0847C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89529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716A82-4DF3-47C3-A5FC-922C21E5E56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380262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7FCA25-CE75-4632-9714-823467ADA3F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215222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7000">
              <a:srgbClr val="EC38CE"/>
            </a:gs>
            <a:gs pos="63000">
              <a:schemeClr val="accent4">
                <a:lumMod val="10000"/>
              </a:schemeClr>
            </a:gs>
            <a:gs pos="80000">
              <a:schemeClr val="tx2">
                <a:lumMod val="50000"/>
              </a:schemeClr>
            </a:gs>
            <a:gs pos="85000">
              <a:srgbClr val="D66B00"/>
            </a:gs>
            <a:gs pos="9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CF0689A-566A-4481-99D0-E9C8DB74A0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gif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5" Type="http://schemas.openxmlformats.org/officeDocument/2006/relationships/image" Target="../media/image10.jpeg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26" Type="http://schemas.openxmlformats.org/officeDocument/2006/relationships/audio" Target="../media/audio8.wav"/><Relationship Id="rId21" Type="http://schemas.openxmlformats.org/officeDocument/2006/relationships/image" Target="../media/image25.gif"/><Relationship Id="rId34" Type="http://schemas.openxmlformats.org/officeDocument/2006/relationships/audio" Target="../media/audio12.wav"/><Relationship Id="rId42" Type="http://schemas.openxmlformats.org/officeDocument/2006/relationships/audio" Target="../media/audio16.wav"/><Relationship Id="rId47" Type="http://schemas.openxmlformats.org/officeDocument/2006/relationships/image" Target="../media/image38.jpeg"/><Relationship Id="rId50" Type="http://schemas.openxmlformats.org/officeDocument/2006/relationships/audio" Target="../media/audio20.wav"/><Relationship Id="rId55" Type="http://schemas.openxmlformats.org/officeDocument/2006/relationships/audio" Target="../media/audio22.wav"/><Relationship Id="rId63" Type="http://schemas.openxmlformats.org/officeDocument/2006/relationships/audio" Target="../media/audio26.wav"/><Relationship Id="rId68" Type="http://schemas.openxmlformats.org/officeDocument/2006/relationships/image" Target="../media/image49.jpeg"/><Relationship Id="rId76" Type="http://schemas.openxmlformats.org/officeDocument/2006/relationships/image" Target="../media/image54.jpeg"/><Relationship Id="rId84" Type="http://schemas.microsoft.com/office/2007/relationships/hdphoto" Target="../media/hdphoto4.wdp"/><Relationship Id="rId89" Type="http://schemas.openxmlformats.org/officeDocument/2006/relationships/image" Target="../media/image62.png"/><Relationship Id="rId97" Type="http://schemas.openxmlformats.org/officeDocument/2006/relationships/image" Target="../media/image68.png"/><Relationship Id="rId7" Type="http://schemas.openxmlformats.org/officeDocument/2006/relationships/image" Target="../media/image16.gif"/><Relationship Id="rId71" Type="http://schemas.openxmlformats.org/officeDocument/2006/relationships/audio" Target="../media/audio30.wav"/><Relationship Id="rId92" Type="http://schemas.openxmlformats.org/officeDocument/2006/relationships/image" Target="../media/image65.jpe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21.jpeg"/><Relationship Id="rId29" Type="http://schemas.openxmlformats.org/officeDocument/2006/relationships/image" Target="../media/image29.jpeg"/><Relationship Id="rId11" Type="http://schemas.openxmlformats.org/officeDocument/2006/relationships/audio" Target="../media/audio2.wav"/><Relationship Id="rId24" Type="http://schemas.openxmlformats.org/officeDocument/2006/relationships/audio" Target="../media/audio7.wav"/><Relationship Id="rId32" Type="http://schemas.openxmlformats.org/officeDocument/2006/relationships/audio" Target="../media/audio11.wav"/><Relationship Id="rId37" Type="http://schemas.openxmlformats.org/officeDocument/2006/relationships/image" Target="../media/image33.jpeg"/><Relationship Id="rId40" Type="http://schemas.openxmlformats.org/officeDocument/2006/relationships/audio" Target="../media/audio15.wav"/><Relationship Id="rId45" Type="http://schemas.openxmlformats.org/officeDocument/2006/relationships/image" Target="../media/image37.jpeg"/><Relationship Id="rId53" Type="http://schemas.openxmlformats.org/officeDocument/2006/relationships/audio" Target="../media/audio21.wav"/><Relationship Id="rId58" Type="http://schemas.openxmlformats.org/officeDocument/2006/relationships/image" Target="../media/image44.jpeg"/><Relationship Id="rId66" Type="http://schemas.openxmlformats.org/officeDocument/2006/relationships/image" Target="../media/image48.jpeg"/><Relationship Id="rId74" Type="http://schemas.openxmlformats.org/officeDocument/2006/relationships/image" Target="../media/image52.jpeg"/><Relationship Id="rId79" Type="http://schemas.openxmlformats.org/officeDocument/2006/relationships/image" Target="../media/image56.png"/><Relationship Id="rId87" Type="http://schemas.openxmlformats.org/officeDocument/2006/relationships/image" Target="../media/image61.png"/><Relationship Id="rId5" Type="http://schemas.openxmlformats.org/officeDocument/2006/relationships/image" Target="../media/image14.png"/><Relationship Id="rId61" Type="http://schemas.openxmlformats.org/officeDocument/2006/relationships/audio" Target="../media/audio25.wav"/><Relationship Id="rId82" Type="http://schemas.microsoft.com/office/2007/relationships/hdphoto" Target="../media/hdphoto3.wdp"/><Relationship Id="rId90" Type="http://schemas.openxmlformats.org/officeDocument/2006/relationships/image" Target="../media/image63.jpeg"/><Relationship Id="rId95" Type="http://schemas.openxmlformats.org/officeDocument/2006/relationships/image" Target="../media/image5.jpg"/><Relationship Id="rId19" Type="http://schemas.openxmlformats.org/officeDocument/2006/relationships/image" Target="../media/image23.png"/><Relationship Id="rId14" Type="http://schemas.openxmlformats.org/officeDocument/2006/relationships/image" Target="../media/image20.jpeg"/><Relationship Id="rId22" Type="http://schemas.openxmlformats.org/officeDocument/2006/relationships/audio" Target="../media/audio6.wav"/><Relationship Id="rId27" Type="http://schemas.openxmlformats.org/officeDocument/2006/relationships/image" Target="../media/image28.jpeg"/><Relationship Id="rId30" Type="http://schemas.openxmlformats.org/officeDocument/2006/relationships/audio" Target="../media/audio10.wav"/><Relationship Id="rId35" Type="http://schemas.openxmlformats.org/officeDocument/2006/relationships/image" Target="../media/image32.jpeg"/><Relationship Id="rId43" Type="http://schemas.openxmlformats.org/officeDocument/2006/relationships/image" Target="../media/image36.jpeg"/><Relationship Id="rId48" Type="http://schemas.openxmlformats.org/officeDocument/2006/relationships/audio" Target="../media/audio19.wav"/><Relationship Id="rId56" Type="http://schemas.openxmlformats.org/officeDocument/2006/relationships/image" Target="../media/image43.jpeg"/><Relationship Id="rId64" Type="http://schemas.openxmlformats.org/officeDocument/2006/relationships/image" Target="../media/image47.jpeg"/><Relationship Id="rId69" Type="http://schemas.openxmlformats.org/officeDocument/2006/relationships/audio" Target="../media/audio29.wav"/><Relationship Id="rId77" Type="http://schemas.openxmlformats.org/officeDocument/2006/relationships/image" Target="../media/image55.png"/><Relationship Id="rId100" Type="http://schemas.openxmlformats.org/officeDocument/2006/relationships/image" Target="../media/image71.jpeg"/><Relationship Id="rId8" Type="http://schemas.openxmlformats.org/officeDocument/2006/relationships/image" Target="../media/image11.gif"/><Relationship Id="rId51" Type="http://schemas.openxmlformats.org/officeDocument/2006/relationships/image" Target="../media/image40.jpeg"/><Relationship Id="rId72" Type="http://schemas.openxmlformats.org/officeDocument/2006/relationships/image" Target="../media/image51.jpeg"/><Relationship Id="rId80" Type="http://schemas.microsoft.com/office/2007/relationships/hdphoto" Target="../media/hdphoto2.wdp"/><Relationship Id="rId85" Type="http://schemas.openxmlformats.org/officeDocument/2006/relationships/image" Target="../media/image59.gif"/><Relationship Id="rId93" Type="http://schemas.openxmlformats.org/officeDocument/2006/relationships/image" Target="../media/image66.jpeg"/><Relationship Id="rId98" Type="http://schemas.openxmlformats.org/officeDocument/2006/relationships/image" Target="../media/image69.jpeg"/><Relationship Id="rId3" Type="http://schemas.openxmlformats.org/officeDocument/2006/relationships/image" Target="../media/image12.png"/><Relationship Id="rId12" Type="http://schemas.openxmlformats.org/officeDocument/2006/relationships/image" Target="../media/image19.jpeg"/><Relationship Id="rId17" Type="http://schemas.openxmlformats.org/officeDocument/2006/relationships/audio" Target="../media/audio5.wav"/><Relationship Id="rId25" Type="http://schemas.openxmlformats.org/officeDocument/2006/relationships/image" Target="../media/image27.jpeg"/><Relationship Id="rId33" Type="http://schemas.openxmlformats.org/officeDocument/2006/relationships/image" Target="../media/image31.jpeg"/><Relationship Id="rId38" Type="http://schemas.openxmlformats.org/officeDocument/2006/relationships/audio" Target="../media/audio14.wav"/><Relationship Id="rId46" Type="http://schemas.openxmlformats.org/officeDocument/2006/relationships/audio" Target="../media/audio18.wav"/><Relationship Id="rId59" Type="http://schemas.openxmlformats.org/officeDocument/2006/relationships/audio" Target="../media/audio24.wav"/><Relationship Id="rId67" Type="http://schemas.openxmlformats.org/officeDocument/2006/relationships/audio" Target="../media/audio28.wav"/><Relationship Id="rId20" Type="http://schemas.openxmlformats.org/officeDocument/2006/relationships/image" Target="../media/image24.jpeg"/><Relationship Id="rId41" Type="http://schemas.openxmlformats.org/officeDocument/2006/relationships/image" Target="../media/image35.jpeg"/><Relationship Id="rId54" Type="http://schemas.openxmlformats.org/officeDocument/2006/relationships/image" Target="../media/image42.jpeg"/><Relationship Id="rId62" Type="http://schemas.openxmlformats.org/officeDocument/2006/relationships/image" Target="../media/image46.jpeg"/><Relationship Id="rId70" Type="http://schemas.openxmlformats.org/officeDocument/2006/relationships/image" Target="../media/image50.jpeg"/><Relationship Id="rId75" Type="http://schemas.openxmlformats.org/officeDocument/2006/relationships/image" Target="../media/image53.jpeg"/><Relationship Id="rId83" Type="http://schemas.openxmlformats.org/officeDocument/2006/relationships/image" Target="../media/image58.png"/><Relationship Id="rId88" Type="http://schemas.microsoft.com/office/2007/relationships/hdphoto" Target="../media/hdphoto5.wdp"/><Relationship Id="rId91" Type="http://schemas.openxmlformats.org/officeDocument/2006/relationships/image" Target="../media/image64.png"/><Relationship Id="rId96" Type="http://schemas.openxmlformats.org/officeDocument/2006/relationships/image" Target="../media/image4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15" Type="http://schemas.openxmlformats.org/officeDocument/2006/relationships/audio" Target="../media/audio4.wav"/><Relationship Id="rId23" Type="http://schemas.openxmlformats.org/officeDocument/2006/relationships/image" Target="../media/image26.jpeg"/><Relationship Id="rId28" Type="http://schemas.openxmlformats.org/officeDocument/2006/relationships/audio" Target="../media/audio9.wav"/><Relationship Id="rId36" Type="http://schemas.openxmlformats.org/officeDocument/2006/relationships/audio" Target="../media/audio13.wav"/><Relationship Id="rId49" Type="http://schemas.openxmlformats.org/officeDocument/2006/relationships/image" Target="../media/image39.jpeg"/><Relationship Id="rId57" Type="http://schemas.openxmlformats.org/officeDocument/2006/relationships/audio" Target="../media/audio23.wav"/><Relationship Id="rId10" Type="http://schemas.openxmlformats.org/officeDocument/2006/relationships/image" Target="../media/image18.png"/><Relationship Id="rId31" Type="http://schemas.openxmlformats.org/officeDocument/2006/relationships/image" Target="../media/image30.jpeg"/><Relationship Id="rId44" Type="http://schemas.openxmlformats.org/officeDocument/2006/relationships/audio" Target="../media/audio17.wav"/><Relationship Id="rId52" Type="http://schemas.openxmlformats.org/officeDocument/2006/relationships/image" Target="../media/image41.gif"/><Relationship Id="rId60" Type="http://schemas.openxmlformats.org/officeDocument/2006/relationships/image" Target="../media/image45.jpeg"/><Relationship Id="rId65" Type="http://schemas.openxmlformats.org/officeDocument/2006/relationships/audio" Target="../media/audio27.wav"/><Relationship Id="rId73" Type="http://schemas.openxmlformats.org/officeDocument/2006/relationships/audio" Target="../media/audio31.wav"/><Relationship Id="rId78" Type="http://schemas.microsoft.com/office/2007/relationships/hdphoto" Target="../media/hdphoto1.wdp"/><Relationship Id="rId81" Type="http://schemas.openxmlformats.org/officeDocument/2006/relationships/image" Target="../media/image57.png"/><Relationship Id="rId86" Type="http://schemas.openxmlformats.org/officeDocument/2006/relationships/image" Target="../media/image60.png"/><Relationship Id="rId94" Type="http://schemas.openxmlformats.org/officeDocument/2006/relationships/image" Target="../media/image67.jpeg"/><Relationship Id="rId99" Type="http://schemas.openxmlformats.org/officeDocument/2006/relationships/image" Target="../media/image70.png"/><Relationship Id="rId101" Type="http://schemas.openxmlformats.org/officeDocument/2006/relationships/image" Target="../media/image72.jpeg"/><Relationship Id="rId4" Type="http://schemas.openxmlformats.org/officeDocument/2006/relationships/image" Target="../media/image13.png"/><Relationship Id="rId9" Type="http://schemas.openxmlformats.org/officeDocument/2006/relationships/image" Target="../media/image17.gif"/><Relationship Id="rId13" Type="http://schemas.openxmlformats.org/officeDocument/2006/relationships/audio" Target="../media/audio3.wav"/><Relationship Id="rId18" Type="http://schemas.openxmlformats.org/officeDocument/2006/relationships/image" Target="../media/image22.jpeg"/><Relationship Id="rId39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7000">
              <a:srgbClr val="D03D1A"/>
            </a:gs>
            <a:gs pos="63000">
              <a:schemeClr val="accent4">
                <a:lumMod val="10000"/>
              </a:schemeClr>
            </a:gs>
            <a:gs pos="80000">
              <a:srgbClr val="646464"/>
            </a:gs>
            <a:gs pos="85000">
              <a:srgbClr val="D66B00"/>
            </a:gs>
            <a:gs pos="9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2" descr="C:\Users\Jclaude\Desktop\bbbbb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7788"/>
            <a:ext cx="9109075" cy="675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1820863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3513" y="6127750"/>
            <a:ext cx="1030287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2579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181600" y="2790825"/>
            <a:ext cx="1301750" cy="1320800"/>
          </a:xfrm>
          <a:prstGeom prst="ellipse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6633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7746" y="1628800"/>
            <a:ext cx="3915030" cy="3677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8" name="Picture 21" descr="C:\Users\Jclaude\Desktop\999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500" y="1789113"/>
            <a:ext cx="3387725" cy="335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8- Julie Piétri - Eve Lève-Toi (mp3cut.net).wav">
            <a:hlinkClick r:id="" action="ppaction://media"/>
          </p:cNvPr>
          <p:cNvPicPr>
            <a:picLocks noRot="1" noChangeAspect="1"/>
          </p:cNvPicPr>
          <p:nvPr>
            <a:wavAudioFile r:embed="rId1" name="18- Julie Piétri - Eve Lève-Toi (mp3cut.net).wav"/>
          </p:nvPr>
        </p:nvPicPr>
        <p:blipFill>
          <a:blip r:embed="rId10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14" name="Picture 5" descr="C:\Users\JCL\Desktop\cd3.gif"/>
          <p:cNvPicPr>
            <a:picLocks noChangeAspect="1" noChangeArrowheads="1" noCrop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9696" y="505033"/>
            <a:ext cx="677325" cy="301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3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aude\Desktop\jjjj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4288"/>
            <a:ext cx="9164638" cy="684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1825625" y="2008188"/>
            <a:ext cx="5545138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16-Images - Les démons de minuit</a:t>
            </a:r>
          </a:p>
        </p:txBody>
      </p:sp>
      <p:sp>
        <p:nvSpPr>
          <p:cNvPr id="6" name="Cadre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4" descr="C:\Users\Jclaude\Desktop\ooo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749300"/>
            <a:ext cx="7058025" cy="537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1978025" y="1997075"/>
            <a:ext cx="5545138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01- Jordi Dur dur d'être bébé !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02- Maldòn (La musique dans la peau)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03- Ace of Base - The Sign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04- Alain Chamfort - Manureva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05- Bruce Springsteen - Streets of Philadelphia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06- Cyndi Lauper - Girls Just Wanna Have Fun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07- Daniel Balavoine - Lucie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08- De Palmas - Sur la route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09- Desireless - Voyage voyage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10- Gold - Plus près des étoiles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11- Herbert Leonard - Pour Le Plaisir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12- Indochine - 3 nuits par semaine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13- Irene Cara - Flashdance… What A Feeling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14- Jean-Luc Lahaye - Femme que j'aime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15- Jeanne Mas - En rouge et noir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claude\Desktop\jjjj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4288"/>
            <a:ext cx="9164638" cy="684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1825625" y="2008188"/>
            <a:ext cx="5545138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16-Images - Les démons de minuit</a:t>
            </a:r>
          </a:p>
        </p:txBody>
      </p:sp>
      <p:sp>
        <p:nvSpPr>
          <p:cNvPr id="6" name="Cadre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02" name="Picture 4" descr="C:\Users\Jclaude\Desktop\ooo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749300"/>
            <a:ext cx="7058025" cy="537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1908175" y="1987550"/>
            <a:ext cx="5545138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16- Miche16- Joe Cocker - Unchain My Heart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17- Joe Dassin - L'été indien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18- Julie Piétri - Eve Lève-Toi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19- Kim Carnes - Bette Davis Eyes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20- Laura Branigan - Self Control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21- Daniel Balavoine - Tous les cris les S.O.S.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22- Kamaro - Femme Like U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23 - Boney M Daddy Cool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24- Madonna - Like a Virgin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25- Marc Lavoine - Elle a les yeux revolver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26- Michel Polnareff - Lettre à France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27- Peter &amp; Sloane - Besoin De Rien, Envie De Toi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28- Queen - The Show Must Go On (Remastered 2011)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29- Sandra - Maria Magdalena (Remastered 1992)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30- Stéphanie - Ouraganl Delpech - Pour un flirt</a:t>
            </a:r>
          </a:p>
        </p:txBody>
      </p:sp>
      <p:pic>
        <p:nvPicPr>
          <p:cNvPr id="10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688" y="64150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-9525"/>
            <a:ext cx="90551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-9525"/>
            <a:ext cx="9136063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384" y="6389688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688" y="64150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1712913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338" y="17160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6" descr="Juke-box 3 PNG.gif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Picture 56" descr="C:\Users\Marie-Jose\Desktop\NUMEROS JUKEBOX NOIR\1 (FILEminimizer).jpg">
            <a:hlinkClick r:id="" action="ppaction://noaction" highlightClick="1">
              <a:snd r:embed="rId11" name="01- Jordi Dur dur d'être bébé !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163" y="3109913"/>
            <a:ext cx="4762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1" name="Picture 2" descr="C:\Users\Marie-Jose\Desktop\NUMEROS JUKEBOX NOIR\2 (FILEminimizer).jpg">
            <a:hlinkClick r:id="" action="ppaction://noaction" highlightClick="1">
              <a:snd r:embed="rId13" name="02- Maldòn (La musique dans la peau)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813" y="3325813"/>
            <a:ext cx="482600" cy="23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2" name="Picture 3" descr="C:\Users\Marie-Jose\Desktop\NUMEROS JUKEBOX NOIR\3 (FILEminimizer).jpg">
            <a:hlinkClick r:id="" action="ppaction://noaction" highlightClick="1">
              <a:snd r:embed="rId15" name="03- Ace of Base - The Sign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688" y="3524250"/>
            <a:ext cx="466725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3" name="Picture 4" descr="C:\Users\Marie-Jose\Desktop\NUMEROS JUKEBOX NOIR\4 (FILEminimizer).jpg">
            <a:hlinkClick r:id="" action="ppaction://noaction" highlightClick="1">
              <a:snd r:embed="rId17" name="04- Alain Chamfort - Manureva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813" y="3757613"/>
            <a:ext cx="4826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746" y="945474"/>
            <a:ext cx="1815136" cy="117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651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Image 10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5" descr="C:\Users\Marie-Jose\Desktop\NUMEROS JUKEBOX NOIR\5 (FILEminimizer).jpg">
            <a:hlinkClick r:id="" action="ppaction://noaction" highlightClick="1">
              <a:snd r:embed="rId22" name="05- Bruce Springsteen - Streets of Philadelphia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688" y="3979863"/>
            <a:ext cx="506412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Picture 6" descr="C:\Users\Marie-Jose\Desktop\NUMEROS JUKEBOX NOIR\6 (FILEminimizer).jpg">
            <a:hlinkClick r:id="" action="ppaction://noaction" highlightClick="1">
              <a:snd r:embed="rId24" name="06- Cyndi Lauper - Girls Just Wanna Have Fun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6213" y="4197350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Picture 7" descr="C:\Users\Marie-Jose\Desktop\NUMEROS JUKEBOX NOIR\7 (FILEminimizer).jpg">
            <a:hlinkClick r:id="" action="ppaction://noaction" highlightClick="1">
              <a:snd r:embed="rId26" name="07- Daniel Balavoine - Lucie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100" y="4408488"/>
            <a:ext cx="49847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Picture 8" descr="C:\Users\Marie-Jose\Desktop\NUMEROS JUKEBOX NOIR\8 (FILEminimizer).jpg">
            <a:hlinkClick r:id="" action="ppaction://noaction" highlightClick="1">
              <a:snd r:embed="rId28" name="08- De Palmas - Sur la route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46434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9" descr="C:\Users\Marie-Jose\Desktop\NUMEROS JUKEBOX NOIR\9 (FILEminimizer).jpg">
            <a:hlinkClick r:id="" action="ppaction://noaction" highlightClick="1">
              <a:snd r:embed="rId30" name="09- Desireless - Voyage voyage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163" y="4881563"/>
            <a:ext cx="468312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10" descr="C:\Users\Marie-Jose\Desktop\NUMEROS JUKEBOX NOIR\10 (FILEminimizer).jpg">
            <a:hlinkClick r:id="" action="ppaction://noaction" highlightClick="1">
              <a:snd r:embed="rId32" name="10- Gold - Plus près des étoiles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863" y="5113338"/>
            <a:ext cx="45561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11" descr="C:\Users\Marie-Jose\Desktop\NUMEROS JUKEBOX NOIR\11 (FILEminimizer).jpg">
            <a:hlinkClick r:id="" action="ppaction://noaction" highlightClick="1">
              <a:snd r:embed="rId34" name="11- Herbert Leonard - Pour Le Plaisir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3114675"/>
            <a:ext cx="4159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12" descr="C:\Users\Marie-Jose\Desktop\NUMEROS JUKEBOX NOIR\12 (FILEminimizer).jpg">
            <a:hlinkClick r:id="" action="ppaction://noaction" highlightClick="1">
              <a:snd r:embed="rId36" name="12- Indochine - 3 nuits par semaine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3325813"/>
            <a:ext cx="431800" cy="23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13" descr="C:\Users\Marie-Jose\Desktop\NUMEROS JUKEBOX NOIR\13 (FILEminimizer).jpg">
            <a:hlinkClick r:id="" action="ppaction://noaction" highlightClick="1">
              <a:snd r:embed="rId38" name="13- Irene Cara - Flashdance… What A Feeling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788" y="3511550"/>
            <a:ext cx="4413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14" descr="C:\Users\Marie-Jose\Desktop\NUMEROS JUKEBOX NOIR\14 (FILEminimizer).jpg">
            <a:hlinkClick r:id="" action="ppaction://noaction" highlightClick="1">
              <a:snd r:embed="rId40" name="14- Jean-Luc Lahaye - Femme que j'aime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3757613"/>
            <a:ext cx="4445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15" descr="C:\Users\Marie-Jose\Desktop\NUMEROS JUKEBOX NOIR\15 (FILEminimizer).jpg">
            <a:hlinkClick r:id="" action="ppaction://noaction" highlightClick="1">
              <a:snd r:embed="rId42" name="15- Jeanne Mas - En rouge et noir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3975100"/>
            <a:ext cx="461962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16" descr="C:\Users\Marie-Jose\Desktop\NUMEROS JUKEBOX NOIR\16 (FILEminimizer).jpg">
            <a:hlinkClick r:id="" action="ppaction://noaction" highlightClick="1">
              <a:snd r:embed="rId44" name="16- Joe Cocker - Unchain My Heart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4210050"/>
            <a:ext cx="4159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9" name="Picture 17" descr="C:\Users\Marie-Jose\Desktop\NUMEROS JUKEBOX NOIR\17 (FILEminimizer).jpg">
            <a:hlinkClick r:id="" action="ppaction://noaction" highlightClick="1">
              <a:snd r:embed="rId46" name="17- Joe Dassin - L'été indien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4408488"/>
            <a:ext cx="449262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0" name="Picture 18" descr="C:\Users\Marie-Jose\Desktop\NUMEROS JUKEBOX NOIR\18 (FILEminimizer).jpg">
            <a:hlinkClick r:id="" action="ppaction://noaction" highlightClick="1">
              <a:snd r:embed="rId48" name="18- Julie Piétri - Eve Lève-Toi.wav"/>
            </a:hlinkClick>
          </p:cNvPr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630738"/>
            <a:ext cx="46196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1" name="Picture 19" descr="C:\Users\Marie-Jose\Desktop\NUMEROS JUKEBOX NOIR\19 (FILEminimizer).jpg">
            <a:hlinkClick r:id="" action="ppaction://noaction" highlightClick="1">
              <a:snd r:embed="rId50" name="19- Kim Carnes - Bette Davis Eyes.wav"/>
            </a:hlinkClick>
          </p:cNvPr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865688"/>
            <a:ext cx="46196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Image 1"/>
          <p:cNvPicPr>
            <a:picLocks noChangeAspect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8575" y="3130550"/>
            <a:ext cx="1651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20" descr="C:\Users\Marie-Jose\Desktop\NUMEROS JUKEBOX NOIR\20 (FILEminimizer).jpg">
            <a:hlinkClick r:id="" action="ppaction://noaction" highlightClick="1">
              <a:snd r:embed="rId53" name="20- Laura Branigan - Self Control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5116513"/>
            <a:ext cx="4445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Image 1"/>
          <p:cNvPicPr>
            <a:picLocks noChangeAspect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847850" y="3130550"/>
            <a:ext cx="1444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Picture 2" descr="E:\NUMEROS JUKEBOX NOIR\21 (FILEminimizer).jpg">
            <a:hlinkClick r:id="" action="ppaction://noaction" highlightClick="1">
              <a:snd r:embed="rId55" name="21- Daniel Balavoine - Tous les cris les S.O.S. (mp3cut.net)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114675"/>
            <a:ext cx="4318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3" descr="E:\NUMEROS JUKEBOX NOIR\22 (FILEminimizer).jpg">
            <a:hlinkClick r:id="" action="ppaction://noaction" highlightClick="1">
              <a:snd r:embed="rId57" name="22- Kamaro - Femme Like U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325813"/>
            <a:ext cx="417513" cy="23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Picture 4" descr="E:\NUMEROS JUKEBOX NOIR\23 (FILEminimizer).jpg">
            <a:hlinkClick r:id="" action="ppaction://noaction" highlightClick="1">
              <a:snd r:embed="rId59" name="23 - Boney M Daddy Cool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950" y="3513138"/>
            <a:ext cx="41116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8" name="Picture 5" descr="E:\NUMEROS JUKEBOX NOIR\24 (FILEminimizer).jpg">
            <a:hlinkClick r:id="" action="ppaction://noaction" highlightClick="1">
              <a:snd r:embed="rId61" name="24- Madonna - Like a Virgin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757613"/>
            <a:ext cx="446088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9" name="Picture 6" descr="E:\NUMEROS JUKEBOX NOIR\25 (FILEminimizer).jpg">
            <a:hlinkClick r:id="" action="ppaction://noaction" highlightClick="1">
              <a:snd r:embed="rId63" name="25- Marc Lavoine - Elle a les yeux revolver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063" y="3975100"/>
            <a:ext cx="4127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0" name="Picture 7" descr="E:\NUMEROS JUKEBOX NOIR\26 (FILEminimizer).jpg">
            <a:hlinkClick r:id="" action="ppaction://noaction" highlightClick="1">
              <a:snd r:embed="rId65" name="26- Michel Polnareff - Lettre à France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950" y="4200525"/>
            <a:ext cx="42386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1" name="Picture 8" descr="E:\NUMEROS JUKEBOX NOIR\27 (FILEminimizer).jpg">
            <a:hlinkClick r:id="" action="ppaction://noaction" highlightClick="1">
              <a:snd r:embed="rId67" name="27- Peter &amp; Sloane - Besoin De Rien, Envie De Toi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413" y="4414838"/>
            <a:ext cx="4016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2" name="Picture 9" descr="E:\NUMEROS JUKEBOX NOIR\28 (FILEminimizer).jpg">
            <a:hlinkClick r:id="" action="ppaction://noaction" highlightClick="1">
              <a:snd r:embed="rId69" name="28- Queen - The Show Must Go On (Remastered 2011).wav"/>
            </a:hlinkClick>
          </p:cNvPr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063" y="4633913"/>
            <a:ext cx="4254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3" name="Picture 10" descr="E:\NUMEROS JUKEBOX NOIR\29 (FILEminimizer).jpg">
            <a:hlinkClick r:id="" action="ppaction://noaction" highlightClick="1">
              <a:snd r:embed="rId71" name="29- Sandra - Maria Magdalena (Remastered 1992).wav"/>
            </a:hlinkClick>
          </p:cNvPr>
          <p:cNvPicPr>
            <a:picLocks noChangeAspect="1" noChangeArrowheads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413" y="4868863"/>
            <a:ext cx="422275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4" name="Picture 11" descr="E:\NUMEROS JUKEBOX NOIR\30 (FILEminimizer).jpg">
            <a:hlinkClick r:id="" action="ppaction://noaction" highlightClick="1">
              <a:snd r:embed="rId73" name="30- Stéphanie - Ouragan.wav"/>
            </a:hlinkClick>
          </p:cNvPr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0" y="5121275"/>
            <a:ext cx="3857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5" name="Image 1"/>
          <p:cNvPicPr>
            <a:picLocks noChangeAspect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408238" y="3130550"/>
            <a:ext cx="130175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6" name="Image 1"/>
          <p:cNvPicPr>
            <a:picLocks noChangeAspect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2113" y="3130550"/>
            <a:ext cx="163512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7" name="Picture 2" descr="C:\Users\christelle\Desktop\che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8" name="Picture 2" descr="C:\Users\christelle\Desktop\che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9" name="Picture 2" descr="C:\Users\christelle\Desktop\che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0" name="Picture 2" descr="D:\SMYLET\BOUGEOIR 2.png"/>
          <p:cNvPicPr>
            <a:picLocks noChangeAspect="1" noChangeArrowheads="1"/>
          </p:cNvPicPr>
          <p:nvPr/>
        </p:nvPicPr>
        <p:blipFill>
          <a:blip r:embed="rId77">
            <a:extLst>
              <a:ext uri="{BEBA8EAE-BF5A-486C-A8C5-ECC9F3942E4B}">
                <a14:imgProps xmlns:a14="http://schemas.microsoft.com/office/drawing/2010/main">
                  <a14:imgLayer r:embed="rId78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0500" y="2232025"/>
            <a:ext cx="4778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1" name="Picture 2" descr="D:\SMYLET\BOUGEOIR 2.png"/>
          <p:cNvPicPr>
            <a:picLocks noChangeAspect="1" noChangeArrowheads="1"/>
          </p:cNvPicPr>
          <p:nvPr/>
        </p:nvPicPr>
        <p:blipFill>
          <a:blip r:embed="rId79">
            <a:extLst>
              <a:ext uri="{BEBA8EAE-BF5A-486C-A8C5-ECC9F3942E4B}">
                <a14:imgProps xmlns:a14="http://schemas.microsoft.com/office/drawing/2010/main">
                  <a14:imgLayer r:embed="rId80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5825" y="2216150"/>
            <a:ext cx="4667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2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81">
            <a:extLst>
              <a:ext uri="{BEBA8EAE-BF5A-486C-A8C5-ECC9F3942E4B}">
                <a14:imgProps xmlns:a14="http://schemas.microsoft.com/office/drawing/2010/main">
                  <a14:imgLayer r:embed="rId8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2300" y="4730750"/>
            <a:ext cx="915988" cy="1217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3" name="Picture 2" descr="C:\Users\christelle\Desktop\Image2.png"/>
          <p:cNvPicPr>
            <a:picLocks noChangeAspect="1" noChangeArrowheads="1"/>
          </p:cNvPicPr>
          <p:nvPr/>
        </p:nvPicPr>
        <p:blipFill>
          <a:blip r:embed="rId83">
            <a:extLst>
              <a:ext uri="{BEBA8EAE-BF5A-486C-A8C5-ECC9F3942E4B}">
                <a14:imgProps xmlns:a14="http://schemas.microsoft.com/office/drawing/2010/main">
                  <a14:imgLayer r:embed="rId8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8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" y="1868488"/>
            <a:ext cx="331788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5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06" y="4205605"/>
            <a:ext cx="634355" cy="1768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6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87">
            <a:extLst>
              <a:ext uri="{BEBA8EAE-BF5A-486C-A8C5-ECC9F3942E4B}">
                <a14:imgProps xmlns:a14="http://schemas.microsoft.com/office/drawing/2010/main">
                  <a14:imgLayer r:embed="rId8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5888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8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3979863"/>
            <a:ext cx="1290637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0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9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5550" y="3305175"/>
            <a:ext cx="1316038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1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7613" y="2636838"/>
            <a:ext cx="1290637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390900" y="3390900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9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325" y="2085975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5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9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7925" y="14097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3669725">
            <a:off x="1983582" y="1518444"/>
            <a:ext cx="373062" cy="368300"/>
          </a:xfrm>
          <a:prstGeom prst="ellipse">
            <a:avLst/>
          </a:prstGeom>
          <a:blipFill dpi="0" rotWithShape="1">
            <a:blip r:embed="rId9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192" name="Picture 74" descr="C:\Users\Jclaude\Desktop\999 (FILEminimizer).jpg"/>
          <p:cNvPicPr>
            <a:picLocks noChangeAspect="1" noChangeArrowheads="1"/>
          </p:cNvPicPr>
          <p:nvPr/>
        </p:nvPicPr>
        <p:blipFill>
          <a:blip r:embed="rId9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1644650"/>
            <a:ext cx="1336675" cy="132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813175" y="1506538"/>
            <a:ext cx="1500188" cy="1603375"/>
          </a:xfrm>
          <a:prstGeom prst="frame">
            <a:avLst>
              <a:gd name="adj1" fmla="val 6684"/>
            </a:avLst>
          </a:prstGeom>
          <a:blipFill dpi="0" rotWithShape="1">
            <a:blip r:embed="rId9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7" name="Picture 69" descr="C:\Users\Jclaude\Desktop\Image1.png"/>
          <p:cNvPicPr>
            <a:picLocks noChangeAspect="1" noChangeArrowheads="1"/>
          </p:cNvPicPr>
          <p:nvPr/>
        </p:nvPicPr>
        <p:blipFill>
          <a:blip r:embed="rId9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9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2" descr="C:\Users\christelle\Desktop\che.jpg"/>
          <p:cNvPicPr>
            <a:picLocks noChangeAspect="1" noChangeArrowheads="1"/>
          </p:cNvPicPr>
          <p:nvPr/>
        </p:nvPicPr>
        <p:blipFill>
          <a:blip r:embed="rId9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793" y="39100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2" descr="C:\Users\christelle\Desktop\che.jpg"/>
          <p:cNvPicPr>
            <a:picLocks noChangeAspect="1" noChangeArrowheads="1"/>
          </p:cNvPicPr>
          <p:nvPr/>
        </p:nvPicPr>
        <p:blipFill>
          <a:blip r:embed="rId10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2" descr="C:\Users\christelle\Desktop\che.jpg"/>
          <p:cNvPicPr>
            <a:picLocks noChangeAspect="1" noChangeArrowheads="1"/>
          </p:cNvPicPr>
          <p:nvPr/>
        </p:nvPicPr>
        <p:blipFill>
          <a:blip r:embed="rId10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5107" y="387508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241</Words>
  <Application>Microsoft Office PowerPoint</Application>
  <PresentationFormat>Affichage à l'écran (4:3)</PresentationFormat>
  <Paragraphs>36</Paragraphs>
  <Slides>4</Slides>
  <Notes>4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עיצוב ברירת מחדל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2024-05-14T08:24:38Z</dcterms:modified>
</cp:coreProperties>
</file>