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66" r:id="rId2"/>
    <p:sldId id="373" r:id="rId3"/>
    <p:sldId id="374" r:id="rId4"/>
    <p:sldId id="36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rHH1xn+qCATenblgtNOZw==" hashData="oEJa9ZsXVCaP/wx1Q2xHswYr0C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3D1A"/>
    <a:srgbClr val="646464"/>
    <a:srgbClr val="EC38CE"/>
    <a:srgbClr val="BE12A1"/>
    <a:srgbClr val="D66B00"/>
    <a:srgbClr val="FFC285"/>
    <a:srgbClr val="A73115"/>
    <a:srgbClr val="401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65" autoAdjust="0"/>
    <p:restoredTop sz="94660"/>
  </p:normalViewPr>
  <p:slideViewPr>
    <p:cSldViewPr>
      <p:cViewPr>
        <p:scale>
          <a:sx n="82" d="100"/>
          <a:sy n="82" d="100"/>
        </p:scale>
        <p:origin x="-1757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69EAD4-B9C4-485E-AB83-03247906522F}" type="datetimeFigureOut">
              <a:rPr lang="fr-FR"/>
              <a:pPr>
                <a:defRPr/>
              </a:pPr>
              <a:t>14/05/2024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B62B64E-B360-4FA1-933E-15BE2D6EFB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3093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E3538D9-4873-4BB2-93B6-158821C3C08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4C1CD0-6220-450C-93BC-7E8C0484E9F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7D06DD6-F6DD-4A82-A95A-EDEB31364CA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DC610D-3B90-4863-BB2A-BE3BA0E0AB45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B6597-CF71-4098-BCEE-104F04FB7F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0220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E807A-B2AE-4788-98FC-AC9B110BB2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7274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5C31C0-CDDE-4DD2-BCFB-7315291E8B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9775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EA0E1-721D-4707-B234-1398551455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8920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6F523D-2421-4C19-9110-B80B36E91B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8572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0C6C2-2C6C-4254-89EE-1AE524B8D3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212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74481-A0C8-49BF-9534-F0130BC5D8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576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81D2D-F1FC-44D4-8133-3A7AE2E9DD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4861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FD2C6-008B-4A82-90C9-D645FCD05A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4150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CBB18-9D9E-4983-A1EB-6808136F23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8931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FEEE8-1D6C-4234-ADE8-E7BB03ACCA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2932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EC38CE"/>
            </a:gs>
            <a:gs pos="63000">
              <a:schemeClr val="accent4">
                <a:lumMod val="10000"/>
              </a:schemeClr>
            </a:gs>
            <a:gs pos="80000">
              <a:schemeClr val="tx2">
                <a:lumMod val="50000"/>
              </a:schemeClr>
            </a:gs>
            <a:gs pos="85000">
              <a:srgbClr val="D66B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97EF72-B453-4682-9BF0-ED6377D394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5" Type="http://schemas.openxmlformats.org/officeDocument/2006/relationships/image" Target="../media/image12.gif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image" Target="../media/image14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8.wav"/><Relationship Id="rId21" Type="http://schemas.openxmlformats.org/officeDocument/2006/relationships/image" Target="../media/image29.gif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42.jpeg"/><Relationship Id="rId50" Type="http://schemas.openxmlformats.org/officeDocument/2006/relationships/audio" Target="../media/audio20.wav"/><Relationship Id="rId55" Type="http://schemas.openxmlformats.org/officeDocument/2006/relationships/audio" Target="../media/audio22.wav"/><Relationship Id="rId63" Type="http://schemas.openxmlformats.org/officeDocument/2006/relationships/audio" Target="../media/audio26.wav"/><Relationship Id="rId68" Type="http://schemas.openxmlformats.org/officeDocument/2006/relationships/image" Target="../media/image53.jpeg"/><Relationship Id="rId76" Type="http://schemas.openxmlformats.org/officeDocument/2006/relationships/image" Target="../media/image58.jpeg"/><Relationship Id="rId84" Type="http://schemas.microsoft.com/office/2007/relationships/hdphoto" Target="../media/hdphoto4.wdp"/><Relationship Id="rId89" Type="http://schemas.openxmlformats.org/officeDocument/2006/relationships/image" Target="../media/image66.png"/><Relationship Id="rId97" Type="http://schemas.openxmlformats.org/officeDocument/2006/relationships/image" Target="../media/image73.jpeg"/><Relationship Id="rId7" Type="http://schemas.openxmlformats.org/officeDocument/2006/relationships/image" Target="../media/image20.gif"/><Relationship Id="rId71" Type="http://schemas.openxmlformats.org/officeDocument/2006/relationships/audio" Target="../media/audio30.wav"/><Relationship Id="rId92" Type="http://schemas.openxmlformats.org/officeDocument/2006/relationships/image" Target="../media/image69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5.jpeg"/><Relationship Id="rId29" Type="http://schemas.openxmlformats.org/officeDocument/2006/relationships/image" Target="../media/image33.jpeg"/><Relationship Id="rId11" Type="http://schemas.openxmlformats.org/officeDocument/2006/relationships/audio" Target="../media/audio2.wav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7.jpeg"/><Relationship Id="rId40" Type="http://schemas.openxmlformats.org/officeDocument/2006/relationships/audio" Target="../media/audio15.wav"/><Relationship Id="rId45" Type="http://schemas.openxmlformats.org/officeDocument/2006/relationships/image" Target="../media/image41.jpeg"/><Relationship Id="rId53" Type="http://schemas.openxmlformats.org/officeDocument/2006/relationships/audio" Target="../media/audio21.wav"/><Relationship Id="rId58" Type="http://schemas.openxmlformats.org/officeDocument/2006/relationships/image" Target="../media/image48.jpeg"/><Relationship Id="rId66" Type="http://schemas.openxmlformats.org/officeDocument/2006/relationships/image" Target="../media/image52.jpeg"/><Relationship Id="rId74" Type="http://schemas.openxmlformats.org/officeDocument/2006/relationships/image" Target="../media/image56.jpeg"/><Relationship Id="rId79" Type="http://schemas.openxmlformats.org/officeDocument/2006/relationships/image" Target="../media/image60.png"/><Relationship Id="rId87" Type="http://schemas.openxmlformats.org/officeDocument/2006/relationships/image" Target="../media/image65.png"/><Relationship Id="rId5" Type="http://schemas.openxmlformats.org/officeDocument/2006/relationships/image" Target="../media/image18.png"/><Relationship Id="rId61" Type="http://schemas.openxmlformats.org/officeDocument/2006/relationships/audio" Target="../media/audio25.wav"/><Relationship Id="rId82" Type="http://schemas.microsoft.com/office/2007/relationships/hdphoto" Target="../media/hdphoto3.wdp"/><Relationship Id="rId90" Type="http://schemas.openxmlformats.org/officeDocument/2006/relationships/image" Target="../media/image67.jpeg"/><Relationship Id="rId95" Type="http://schemas.openxmlformats.org/officeDocument/2006/relationships/image" Target="../media/image72.jpeg"/><Relationship Id="rId19" Type="http://schemas.openxmlformats.org/officeDocument/2006/relationships/image" Target="../media/image27.png"/><Relationship Id="rId14" Type="http://schemas.openxmlformats.org/officeDocument/2006/relationships/image" Target="../media/image24.jpeg"/><Relationship Id="rId22" Type="http://schemas.openxmlformats.org/officeDocument/2006/relationships/audio" Target="../media/audio6.wav"/><Relationship Id="rId27" Type="http://schemas.openxmlformats.org/officeDocument/2006/relationships/image" Target="../media/image32.jpeg"/><Relationship Id="rId30" Type="http://schemas.openxmlformats.org/officeDocument/2006/relationships/audio" Target="../media/audio10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9.wav"/><Relationship Id="rId56" Type="http://schemas.openxmlformats.org/officeDocument/2006/relationships/image" Target="../media/image47.jpeg"/><Relationship Id="rId64" Type="http://schemas.openxmlformats.org/officeDocument/2006/relationships/image" Target="../media/image51.jpeg"/><Relationship Id="rId69" Type="http://schemas.openxmlformats.org/officeDocument/2006/relationships/audio" Target="../media/audio29.wav"/><Relationship Id="rId77" Type="http://schemas.openxmlformats.org/officeDocument/2006/relationships/image" Target="../media/image59.png"/><Relationship Id="rId100" Type="http://schemas.openxmlformats.org/officeDocument/2006/relationships/image" Target="../media/image76.jpeg"/><Relationship Id="rId8" Type="http://schemas.openxmlformats.org/officeDocument/2006/relationships/image" Target="../media/image15.gif"/><Relationship Id="rId51" Type="http://schemas.openxmlformats.org/officeDocument/2006/relationships/image" Target="../media/image44.jpeg"/><Relationship Id="rId72" Type="http://schemas.openxmlformats.org/officeDocument/2006/relationships/image" Target="../media/image55.jpeg"/><Relationship Id="rId80" Type="http://schemas.microsoft.com/office/2007/relationships/hdphoto" Target="../media/hdphoto2.wdp"/><Relationship Id="rId85" Type="http://schemas.openxmlformats.org/officeDocument/2006/relationships/image" Target="../media/image63.gif"/><Relationship Id="rId93" Type="http://schemas.openxmlformats.org/officeDocument/2006/relationships/image" Target="../media/image70.jpeg"/><Relationship Id="rId98" Type="http://schemas.openxmlformats.org/officeDocument/2006/relationships/image" Target="../media/image74.png"/><Relationship Id="rId3" Type="http://schemas.openxmlformats.org/officeDocument/2006/relationships/image" Target="../media/image16.png"/><Relationship Id="rId12" Type="http://schemas.openxmlformats.org/officeDocument/2006/relationships/image" Target="../media/image23.jpeg"/><Relationship Id="rId17" Type="http://schemas.openxmlformats.org/officeDocument/2006/relationships/audio" Target="../media/audio5.wav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14.wav"/><Relationship Id="rId46" Type="http://schemas.openxmlformats.org/officeDocument/2006/relationships/audio" Target="../media/audio18.wav"/><Relationship Id="rId59" Type="http://schemas.openxmlformats.org/officeDocument/2006/relationships/audio" Target="../media/audio24.wav"/><Relationship Id="rId67" Type="http://schemas.openxmlformats.org/officeDocument/2006/relationships/audio" Target="../media/audio28.wav"/><Relationship Id="rId20" Type="http://schemas.openxmlformats.org/officeDocument/2006/relationships/image" Target="../media/image28.jpeg"/><Relationship Id="rId41" Type="http://schemas.openxmlformats.org/officeDocument/2006/relationships/image" Target="../media/image39.jpeg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4.jpeg"/><Relationship Id="rId75" Type="http://schemas.openxmlformats.org/officeDocument/2006/relationships/image" Target="../media/image57.jpeg"/><Relationship Id="rId83" Type="http://schemas.openxmlformats.org/officeDocument/2006/relationships/image" Target="../media/image62.png"/><Relationship Id="rId88" Type="http://schemas.microsoft.com/office/2007/relationships/hdphoto" Target="../media/hdphoto5.wdp"/><Relationship Id="rId91" Type="http://schemas.openxmlformats.org/officeDocument/2006/relationships/image" Target="../media/image68.png"/><Relationship Id="rId96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5" Type="http://schemas.openxmlformats.org/officeDocument/2006/relationships/audio" Target="../media/audio4.wav"/><Relationship Id="rId23" Type="http://schemas.openxmlformats.org/officeDocument/2006/relationships/image" Target="../media/image30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43.jpeg"/><Relationship Id="rId57" Type="http://schemas.openxmlformats.org/officeDocument/2006/relationships/audio" Target="../media/audio23.wav"/><Relationship Id="rId10" Type="http://schemas.openxmlformats.org/officeDocument/2006/relationships/image" Target="../media/image22.png"/><Relationship Id="rId31" Type="http://schemas.openxmlformats.org/officeDocument/2006/relationships/image" Target="../media/image34.jpeg"/><Relationship Id="rId44" Type="http://schemas.openxmlformats.org/officeDocument/2006/relationships/audio" Target="../media/audio17.wav"/><Relationship Id="rId52" Type="http://schemas.openxmlformats.org/officeDocument/2006/relationships/image" Target="../media/image45.gif"/><Relationship Id="rId60" Type="http://schemas.openxmlformats.org/officeDocument/2006/relationships/image" Target="../media/image49.jpeg"/><Relationship Id="rId65" Type="http://schemas.openxmlformats.org/officeDocument/2006/relationships/audio" Target="../media/audio27.wav"/><Relationship Id="rId73" Type="http://schemas.openxmlformats.org/officeDocument/2006/relationships/audio" Target="../media/audio31.wav"/><Relationship Id="rId78" Type="http://schemas.microsoft.com/office/2007/relationships/hdphoto" Target="../media/hdphoto1.wdp"/><Relationship Id="rId81" Type="http://schemas.openxmlformats.org/officeDocument/2006/relationships/image" Target="../media/image61.png"/><Relationship Id="rId86" Type="http://schemas.openxmlformats.org/officeDocument/2006/relationships/image" Target="../media/image64.png"/><Relationship Id="rId94" Type="http://schemas.openxmlformats.org/officeDocument/2006/relationships/image" Target="../media/image71.jpeg"/><Relationship Id="rId99" Type="http://schemas.openxmlformats.org/officeDocument/2006/relationships/image" Target="../media/image75.jpeg"/><Relationship Id="rId101" Type="http://schemas.openxmlformats.org/officeDocument/2006/relationships/image" Target="../media/image77.png"/><Relationship Id="rId4" Type="http://schemas.openxmlformats.org/officeDocument/2006/relationships/image" Target="../media/image17.png"/><Relationship Id="rId9" Type="http://schemas.openxmlformats.org/officeDocument/2006/relationships/image" Target="../media/image21.gif"/><Relationship Id="rId13" Type="http://schemas.openxmlformats.org/officeDocument/2006/relationships/audio" Target="../media/audio3.wav"/><Relationship Id="rId18" Type="http://schemas.openxmlformats.org/officeDocument/2006/relationships/image" Target="../media/image26.jpeg"/><Relationship Id="rId39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D03D1A"/>
            </a:gs>
            <a:gs pos="63000">
              <a:schemeClr val="accent4">
                <a:lumMod val="10000"/>
              </a:schemeClr>
            </a:gs>
            <a:gs pos="80000">
              <a:srgbClr val="646464"/>
            </a:gs>
            <a:gs pos="85000">
              <a:srgbClr val="D66B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2" descr="C:\Users\Jclaude\Desktop\bbbb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8"/>
            <a:ext cx="9109075" cy="675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208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13" y="6127750"/>
            <a:ext cx="10302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790825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46" y="1628800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5" descr="C:\Users\Jclaude\Desktop\Image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806575"/>
            <a:ext cx="1693863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7" descr="C:\Users\Jclaude\Desktop\Image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522663"/>
            <a:ext cx="1693863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1" descr="C:\Users\Jclaude\Desktop\Image4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488" y="1795463"/>
            <a:ext cx="170497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3" descr="C:\Users\Jclaude\Desktop\Image5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838" y="3522663"/>
            <a:ext cx="1698625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1-G55.wav">
            <a:hlinkClick r:id="" action="ppaction://media"/>
          </p:cNvPr>
          <p:cNvPicPr>
            <a:picLocks noRot="1" noChangeAspect="1"/>
          </p:cNvPicPr>
          <p:nvPr>
            <a:wavAudioFile r:embed="rId1" name="11-Garou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10" y="414784"/>
            <a:ext cx="698500" cy="31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jjjj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288"/>
            <a:ext cx="9164638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25625" y="2008188"/>
            <a:ext cx="5545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16-Images - Les démons de minuit</a:t>
            </a: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4" descr="C:\Users\Jclaude\Desktop\ooo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49300"/>
            <a:ext cx="70580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78025" y="1997075"/>
            <a:ext cx="5545138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01- Natasha St-Pier - Tu Trouveras (Edit)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02- Whitney Houston - I Will Always Love You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03- Indochine - J'ai demandé à la lune (réédition)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04- 2 Be 3 - 2Be3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05- Alphaville - Forever Young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06- Blondie - Call 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07- Cher - Believe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08- Christophe - Succès fou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09- Christophe Willem - Double je (Remix)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10- Cock Robin - Just Around the Corner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11- Garou - Seul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12- Helmut Fritz - Ça m'énerve (Radio 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13- Juanes - La Camisa Negra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14- Khaled - Aicha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15- Manau - La tribu de Dana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claude\Desktop\jjjj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288"/>
            <a:ext cx="9164638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25625" y="2008188"/>
            <a:ext cx="5545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16-Images - Les démons de minuit</a:t>
            </a: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4" descr="C:\Users\Jclaude\Desktop\ooo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49300"/>
            <a:ext cx="70580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08175" y="1987550"/>
            <a:ext cx="554513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 Michel Delpech - Pour un flirt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17- Mika - Relax, Take It Easy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18- Patricia Kaas - Il me dit que je suis belle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19- Patrick Bruel - Place des grands hommes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20- Pop 80 Orchestra - Je te survivrai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21- Queen - Bohemian Rhapsody (Remastered 2011)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22- Renaud - Manhattan-Kaboul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23- Scorpions - Wind Of Change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24- Simple Minds - Mandela Day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25- Sinsemilia - Tout le bonheur du monde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26- Spice Girls - Wannabe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27- Studio Group - Barbie Girl originally by Aqua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28- Téléphone - Un autre monde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29- Yannick Noah - La voix des sages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30- Youssou N'Dour - 7 Seconds</a:t>
            </a:r>
          </a:p>
        </p:txBody>
      </p:sp>
      <p:pic>
        <p:nvPicPr>
          <p:cNvPr id="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551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4" y="641508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7129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17160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6" descr="Juke-box 3 PNG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56" descr="C:\Users\Marie-Jose\Desktop\NUMEROS JUKEBOX NOIR\1 (FILEminimizer).jpg">
            <a:hlinkClick r:id="" action="ppaction://noaction" highlightClick="1">
              <a:snd r:embed="rId11" name="01- Natasha St-Pier - Tu Trouveras (Edit)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2" descr="C:\Users\Marie-Jose\Desktop\NUMEROS JUKEBOX NOIR\2 (FILEminimizer).jpg">
            <a:hlinkClick r:id="" action="ppaction://noaction" highlightClick="1">
              <a:snd r:embed="rId13" name="02- Whitney Houston - I Will Always Love You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3" descr="C:\Users\Marie-Jose\Desktop\NUMEROS JUKEBOX NOIR\3 (FILEminimizer).jpg">
            <a:hlinkClick r:id="" action="ppaction://noaction" highlightClick="1">
              <a:snd r:embed="rId15" name="03- Indochine - J'ai demandé à la lune (réédition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4" descr="C:\Users\Marie-Jose\Desktop\NUMEROS JUKEBOX NOIR\4 (FILEminimizer).jpg">
            <a:hlinkClick r:id="" action="ppaction://noaction" highlightClick="1">
              <a:snd r:embed="rId17" name="04- 2 Be 3 - 2Be3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" descr="C:\Users\Marie-Jose\Desktop\NUMEROS JUKEBOX NOIR\5 (FILEminimizer).jpg">
            <a:hlinkClick r:id="" action="ppaction://noaction" highlightClick="1">
              <a:snd r:embed="rId22" name="05- Alphaville - Forever Young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6" descr="C:\Users\Marie-Jose\Desktop\NUMEROS JUKEBOX NOIR\6 (FILEminimizer).jpg">
            <a:hlinkClick r:id="" action="ppaction://noaction" highlightClick="1">
              <a:snd r:embed="rId24" name="06- Blondie - Call M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7" descr="C:\Users\Marie-Jose\Desktop\NUMEROS JUKEBOX NOIR\7 (FILEminimizer).jpg">
            <a:hlinkClick r:id="" action="ppaction://noaction" highlightClick="1">
              <a:snd r:embed="rId26" name="07- Cher - Believ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8" descr="C:\Users\Marie-Jose\Desktop\NUMEROS JUKEBOX NOIR\8 (FILEminimizer).jpg">
            <a:hlinkClick r:id="" action="ppaction://noaction" highlightClick="1">
              <a:snd r:embed="rId28" name="08- Christophe - Succès fou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9" descr="C:\Users\Marie-Jose\Desktop\NUMEROS JUKEBOX NOIR\9 (FILEminimizer).jpg">
            <a:hlinkClick r:id="" action="ppaction://noaction" highlightClick="1">
              <a:snd r:embed="rId30" name="09- Christophe Willem - Double je (Remix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10" descr="C:\Users\Marie-Jose\Desktop\NUMEROS JUKEBOX NOIR\10 (FILEminimizer).jpg">
            <a:hlinkClick r:id="" action="ppaction://noaction" highlightClick="1">
              <a:snd r:embed="rId32" name="10- Cock Robin - Just Around the Corner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11" descr="C:\Users\Marie-Jose\Desktop\NUMEROS JUKEBOX NOIR\11 (FILEminimizer).jpg">
            <a:hlinkClick r:id="" action="ppaction://noaction" highlightClick="1">
              <a:snd r:embed="rId34" name="11-Garou - Seul (mp3cut.net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2" descr="C:\Users\Marie-Jose\Desktop\NUMEROS JUKEBOX NOIR\12 (FILEminimizer).jpg">
            <a:hlinkClick r:id="" action="ppaction://noaction" highlightClick="1">
              <a:snd r:embed="rId36" name="12- Helmut Fritz - Ça m'énerve (Radio Edit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325813"/>
            <a:ext cx="4318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3" descr="C:\Users\Marie-Jose\Desktop\NUMEROS JUKEBOX NOIR\13 (FILEminimizer).jpg">
            <a:hlinkClick r:id="" action="ppaction://noaction" highlightClick="1">
              <a:snd r:embed="rId38" name="13- Juanes - La Camisa Negra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4" descr="C:\Users\Marie-Jose\Desktop\NUMEROS JUKEBOX NOIR\14 (FILEminimizer).jpg">
            <a:hlinkClick r:id="" action="ppaction://noaction" highlightClick="1">
              <a:snd r:embed="rId40" name="41 Aïcha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5" descr="C:\Users\Marie-Jose\Desktop\NUMEROS JUKEBOX NOIR\15 (FILEminimizer).jpg">
            <a:hlinkClick r:id="" action="ppaction://noaction" highlightClick="1">
              <a:snd r:embed="rId42" name="15- Manau - La tribu de Dana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6" descr="C:\Users\Marie-Jose\Desktop\NUMEROS JUKEBOX NOIR\16 (FILEminimizer).jpg">
            <a:hlinkClick r:id="" action="ppaction://noaction" highlightClick="1">
              <a:snd r:embed="rId44" name="16- Michel Delpech - Pour un flir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2100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7" descr="C:\Users\Marie-Jose\Desktop\NUMEROS JUKEBOX NOIR\17 (FILEminimizer).jpg">
            <a:hlinkClick r:id="" action="ppaction://noaction" highlightClick="1">
              <a:snd r:embed="rId46" name="17- Mika - Relax, Take It Easy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492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8" descr="C:\Users\Marie-Jose\Desktop\NUMEROS JUKEBOX NOIR\18 (FILEminimizer).jpg">
            <a:hlinkClick r:id="" action="ppaction://noaction" highlightClick="1">
              <a:snd r:embed="rId48" name="18- Patricia Kaas - Il me dit que je suis belle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3073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9" descr="C:\Users\Marie-Jose\Desktop\NUMEROS JUKEBOX NOIR\19 (FILEminimizer).jpg">
            <a:hlinkClick r:id="" action="ppaction://noaction" highlightClick="1">
              <a:snd r:embed="rId50" name="19- Patrick Bruel - Place des grands homme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20" descr="C:\Users\Marie-Jose\Desktop\NUMEROS JUKEBOX NOIR\20 (FILEminimizer).jpg">
            <a:hlinkClick r:id="" action="ppaction://noaction" highlightClick="1">
              <a:snd r:embed="rId53" name="20- Pop 80 Orchestra - Je te survivrai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116513"/>
            <a:ext cx="444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" descr="E:\NUMEROS JUKEBOX NOIR\21 (FILEminimizer).jpg">
            <a:hlinkClick r:id="" action="ppaction://noaction" highlightClick="1">
              <a:snd r:embed="rId55" name="21- Queen - Bohemian Rhapsody (Remastered 2011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3" descr="E:\NUMEROS JUKEBOX NOIR\22 (FILEminimizer).jpg">
            <a:hlinkClick r:id="" action="ppaction://noaction" highlightClick="1">
              <a:snd r:embed="rId57" name="22- Renaud - Manhattan-Kaboul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4" descr="E:\NUMEROS JUKEBOX NOIR\23 (FILEminimizer).jpg">
            <a:hlinkClick r:id="" action="ppaction://noaction" highlightClick="1">
              <a:snd r:embed="rId59" name="23- Scorpions - Wind Of Chang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5" descr="E:\NUMEROS JUKEBOX NOIR\24 (FILEminimizer).jpg">
            <a:hlinkClick r:id="" action="ppaction://noaction" highlightClick="1">
              <a:snd r:embed="rId61" name="24- Simple Minds - Mandela Day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57613"/>
            <a:ext cx="446088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6" descr="E:\NUMEROS JUKEBOX NOIR\25 (FILEminimizer).jpg">
            <a:hlinkClick r:id="" action="ppaction://noaction" highlightClick="1">
              <a:snd r:embed="rId63" name="25- Sinsemilia - Tout le bonheur du mond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4127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7" descr="E:\NUMEROS JUKEBOX NOIR\26 (FILEminimizer).jpg">
            <a:hlinkClick r:id="" action="ppaction://noaction" highlightClick="1">
              <a:snd r:embed="rId65" name="26- Spice Girls - Wannab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8" descr="E:\NUMEROS JUKEBOX NOIR\27 (FILEminimizer).jpg">
            <a:hlinkClick r:id="" action="ppaction://noaction" highlightClick="1">
              <a:snd r:embed="rId67" name="27- Studio Group - Barbie Girl originally by Aqua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9" descr="E:\NUMEROS JUKEBOX NOIR\28 (FILEminimizer).jpg">
            <a:hlinkClick r:id="" action="ppaction://noaction" highlightClick="1">
              <a:snd r:embed="rId69" name="28- Téléphone - Un autre monde (mp3cut.net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10" descr="E:\NUMEROS JUKEBOX NOIR\29 (FILEminimizer).jpg">
            <a:hlinkClick r:id="" action="ppaction://noaction" highlightClick="1">
              <a:snd r:embed="rId71" name="29-  Yannick Noah - La voix des sages (No More Fighting)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2" y="4868863"/>
            <a:ext cx="42227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11" descr="E:\NUMEROS JUKEBOX NOIR\30 (FILEminimizer).jpg">
            <a:hlinkClick r:id="" action="ppaction://noaction" highlightClick="1">
              <a:snd r:embed="rId73" name="30- Youssou N'Dour - 7 Seconds (mp3cut.net) (1)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3857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2" descr="D:\SMYLET\BOUGEOIR 2.pn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2232025"/>
            <a:ext cx="4778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2" descr="D:\SMYLET\BOUGEOIR 2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25" y="2216150"/>
            <a:ext cx="4667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0" y="4730750"/>
            <a:ext cx="915988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2" descr="C:\Users\christelle\Desktop\Image2.pn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86848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7" y="4179810"/>
            <a:ext cx="641901" cy="178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7">
            <a:extLst>
              <a:ext uri="{BEBA8EAE-BF5A-486C-A8C5-ECC9F3942E4B}">
                <a14:imgProps xmlns:a14="http://schemas.microsoft.com/office/drawing/2010/main">
                  <a14:imgLayer r:embed="rId8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0900" y="3390900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2085975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14097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9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1" name="Picture 74" descr="C:\Users\Jclaude\Desktop\666.jp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688" y="1639888"/>
            <a:ext cx="1376362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06538"/>
            <a:ext cx="1500188" cy="1603375"/>
          </a:xfrm>
          <a:prstGeom prst="frame">
            <a:avLst>
              <a:gd name="adj1" fmla="val 6684"/>
            </a:avLst>
          </a:prstGeom>
          <a:blipFill dpi="0" rotWithShape="1">
            <a:blip r:embed="rId9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66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30550"/>
            <a:ext cx="16351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409" y="3905834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778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69" descr="C:\Users\Jclaude\Desktop\Image1.pn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</Words>
  <Application>Microsoft Office PowerPoint</Application>
  <PresentationFormat>Affichage à l'écran (4:3)</PresentationFormat>
  <Paragraphs>36</Paragraphs>
  <Slides>4</Slides>
  <Notes>4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2024-05-14T08:21:22Z</dcterms:modified>
</cp:coreProperties>
</file>