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66" r:id="rId2"/>
    <p:sldId id="369" r:id="rId3"/>
    <p:sldId id="370" r:id="rId4"/>
    <p:sldId id="365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Tbjl7AIz9a31gisBLDKPQ==" hashData="Lo6JNu0xkcsmpMwdbM7PXYLF6a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38CE"/>
    <a:srgbClr val="BE12A1"/>
    <a:srgbClr val="D66B00"/>
    <a:srgbClr val="FFC285"/>
    <a:srgbClr val="A73115"/>
    <a:srgbClr val="401308"/>
    <a:srgbClr val="D03D1A"/>
    <a:srgbClr val="FF2D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899" autoAdjust="0"/>
    <p:restoredTop sz="94660"/>
  </p:normalViewPr>
  <p:slideViewPr>
    <p:cSldViewPr>
      <p:cViewPr>
        <p:scale>
          <a:sx n="83" d="100"/>
          <a:sy n="83" d="100"/>
        </p:scale>
        <p:origin x="-1541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43B20F2-902B-4946-BF01-7340674784F2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D0E2E82-992E-4622-B5F2-C1B0578CF9F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9825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8CE5644-5B89-4F04-9F47-7BA6BE211F4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06A5FCA-56D4-41FC-BC33-52CFCA24F10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87C9096-4CE1-4A90-BB4F-CD331800DEA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C81CCA3-B4D6-4D13-AF19-00F488F2B203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16D5D9-8B9A-4890-B28D-81D0F451E6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132FB-EA39-4761-8125-4198F3BC78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68493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F5172D-9D09-4B51-9C63-24C0DEABED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9248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BE36F8-5AAC-4AEC-BB5E-7F48E6F55B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08241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F6474C-4435-466D-B9FD-94FFA7606B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83601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D7C127-2816-4BA0-8518-98A14F3DC71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06974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71AA1-4307-4188-9319-76C5A6BC34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09056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3034EF-3676-491A-B81A-57BCBA45843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2394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C0F348-6D48-4CFD-AA71-53C0AC5EAD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79349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A09EBF-F342-44FB-9EF7-36C7704B13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0122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E5E0D-E11A-4B1E-97CB-89E12BC1DD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04081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rgbClr val="EC38CE"/>
            </a:gs>
            <a:gs pos="63000">
              <a:schemeClr val="accent4">
                <a:lumMod val="10000"/>
              </a:schemeClr>
            </a:gs>
            <a:gs pos="80000">
              <a:schemeClr val="tx2">
                <a:lumMod val="50000"/>
              </a:schemeClr>
            </a:gs>
            <a:gs pos="85000">
              <a:srgbClr val="D66B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948D1C4-5702-4322-B5F4-C5C7B76D90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jpeg"/><Relationship Id="rId5" Type="http://schemas.openxmlformats.org/officeDocument/2006/relationships/image" Target="../media/image2.png"/><Relationship Id="rId15" Type="http://schemas.openxmlformats.org/officeDocument/2006/relationships/image" Target="../media/image12.gif"/><Relationship Id="rId10" Type="http://schemas.openxmlformats.org/officeDocument/2006/relationships/image" Target="../media/image7.jpeg"/><Relationship Id="rId4" Type="http://schemas.openxmlformats.org/officeDocument/2006/relationships/image" Target="../media/image1.gif"/><Relationship Id="rId9" Type="http://schemas.openxmlformats.org/officeDocument/2006/relationships/image" Target="../media/image6.jpeg"/><Relationship Id="rId1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gif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26" Type="http://schemas.openxmlformats.org/officeDocument/2006/relationships/audio" Target="../media/audio8.wav"/><Relationship Id="rId21" Type="http://schemas.openxmlformats.org/officeDocument/2006/relationships/image" Target="../media/image28.gif"/><Relationship Id="rId34" Type="http://schemas.openxmlformats.org/officeDocument/2006/relationships/audio" Target="../media/audio12.wav"/><Relationship Id="rId42" Type="http://schemas.openxmlformats.org/officeDocument/2006/relationships/audio" Target="../media/audio16.wav"/><Relationship Id="rId47" Type="http://schemas.openxmlformats.org/officeDocument/2006/relationships/image" Target="../media/image41.jpeg"/><Relationship Id="rId50" Type="http://schemas.openxmlformats.org/officeDocument/2006/relationships/audio" Target="../media/audio1.wav"/><Relationship Id="rId55" Type="http://schemas.openxmlformats.org/officeDocument/2006/relationships/audio" Target="../media/audio21.wav"/><Relationship Id="rId63" Type="http://schemas.openxmlformats.org/officeDocument/2006/relationships/audio" Target="../media/audio25.wav"/><Relationship Id="rId68" Type="http://schemas.openxmlformats.org/officeDocument/2006/relationships/image" Target="../media/image52.jpeg"/><Relationship Id="rId76" Type="http://schemas.openxmlformats.org/officeDocument/2006/relationships/image" Target="../media/image57.jpeg"/><Relationship Id="rId84" Type="http://schemas.microsoft.com/office/2007/relationships/hdphoto" Target="../media/hdphoto4.wdp"/><Relationship Id="rId89" Type="http://schemas.openxmlformats.org/officeDocument/2006/relationships/image" Target="../media/image65.png"/><Relationship Id="rId97" Type="http://schemas.openxmlformats.org/officeDocument/2006/relationships/image" Target="../media/image72.jpeg"/><Relationship Id="rId7" Type="http://schemas.openxmlformats.org/officeDocument/2006/relationships/image" Target="../media/image19.gif"/><Relationship Id="rId71" Type="http://schemas.openxmlformats.org/officeDocument/2006/relationships/audio" Target="../media/audio29.wav"/><Relationship Id="rId92" Type="http://schemas.openxmlformats.org/officeDocument/2006/relationships/image" Target="../media/image68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4.jpeg"/><Relationship Id="rId29" Type="http://schemas.openxmlformats.org/officeDocument/2006/relationships/image" Target="../media/image32.jpeg"/><Relationship Id="rId11" Type="http://schemas.openxmlformats.org/officeDocument/2006/relationships/audio" Target="../media/audio2.wav"/><Relationship Id="rId24" Type="http://schemas.openxmlformats.org/officeDocument/2006/relationships/audio" Target="../media/audio7.wav"/><Relationship Id="rId32" Type="http://schemas.openxmlformats.org/officeDocument/2006/relationships/audio" Target="../media/audio11.wav"/><Relationship Id="rId37" Type="http://schemas.openxmlformats.org/officeDocument/2006/relationships/image" Target="../media/image36.jpeg"/><Relationship Id="rId40" Type="http://schemas.openxmlformats.org/officeDocument/2006/relationships/audio" Target="../media/audio15.wav"/><Relationship Id="rId45" Type="http://schemas.openxmlformats.org/officeDocument/2006/relationships/image" Target="../media/image40.jpeg"/><Relationship Id="rId53" Type="http://schemas.openxmlformats.org/officeDocument/2006/relationships/audio" Target="../media/audio20.wav"/><Relationship Id="rId58" Type="http://schemas.openxmlformats.org/officeDocument/2006/relationships/image" Target="../media/image47.jpeg"/><Relationship Id="rId66" Type="http://schemas.openxmlformats.org/officeDocument/2006/relationships/image" Target="../media/image51.jpeg"/><Relationship Id="rId74" Type="http://schemas.openxmlformats.org/officeDocument/2006/relationships/image" Target="../media/image55.jpeg"/><Relationship Id="rId79" Type="http://schemas.openxmlformats.org/officeDocument/2006/relationships/image" Target="../media/image59.png"/><Relationship Id="rId87" Type="http://schemas.openxmlformats.org/officeDocument/2006/relationships/image" Target="../media/image64.png"/><Relationship Id="rId102" Type="http://schemas.openxmlformats.org/officeDocument/2006/relationships/image" Target="../media/image77.jpeg"/><Relationship Id="rId5" Type="http://schemas.openxmlformats.org/officeDocument/2006/relationships/image" Target="../media/image17.png"/><Relationship Id="rId61" Type="http://schemas.openxmlformats.org/officeDocument/2006/relationships/audio" Target="../media/audio24.wav"/><Relationship Id="rId82" Type="http://schemas.microsoft.com/office/2007/relationships/hdphoto" Target="../media/hdphoto3.wdp"/><Relationship Id="rId90" Type="http://schemas.openxmlformats.org/officeDocument/2006/relationships/image" Target="../media/image66.jpeg"/><Relationship Id="rId95" Type="http://schemas.openxmlformats.org/officeDocument/2006/relationships/image" Target="../media/image71.jpeg"/><Relationship Id="rId19" Type="http://schemas.openxmlformats.org/officeDocument/2006/relationships/image" Target="../media/image26.png"/><Relationship Id="rId14" Type="http://schemas.openxmlformats.org/officeDocument/2006/relationships/image" Target="../media/image23.jpeg"/><Relationship Id="rId22" Type="http://schemas.openxmlformats.org/officeDocument/2006/relationships/audio" Target="../media/audio6.wav"/><Relationship Id="rId27" Type="http://schemas.openxmlformats.org/officeDocument/2006/relationships/image" Target="../media/image31.jpeg"/><Relationship Id="rId30" Type="http://schemas.openxmlformats.org/officeDocument/2006/relationships/audio" Target="../media/audio10.wav"/><Relationship Id="rId35" Type="http://schemas.openxmlformats.org/officeDocument/2006/relationships/image" Target="../media/image35.jpeg"/><Relationship Id="rId43" Type="http://schemas.openxmlformats.org/officeDocument/2006/relationships/image" Target="../media/image39.jpeg"/><Relationship Id="rId48" Type="http://schemas.openxmlformats.org/officeDocument/2006/relationships/audio" Target="../media/audio19.wav"/><Relationship Id="rId56" Type="http://schemas.openxmlformats.org/officeDocument/2006/relationships/image" Target="../media/image46.jpeg"/><Relationship Id="rId64" Type="http://schemas.openxmlformats.org/officeDocument/2006/relationships/image" Target="../media/image50.jpeg"/><Relationship Id="rId69" Type="http://schemas.openxmlformats.org/officeDocument/2006/relationships/audio" Target="../media/audio28.wav"/><Relationship Id="rId77" Type="http://schemas.openxmlformats.org/officeDocument/2006/relationships/image" Target="../media/image58.png"/><Relationship Id="rId100" Type="http://schemas.openxmlformats.org/officeDocument/2006/relationships/image" Target="../media/image75.png"/><Relationship Id="rId8" Type="http://schemas.openxmlformats.org/officeDocument/2006/relationships/image" Target="../media/image14.gif"/><Relationship Id="rId51" Type="http://schemas.openxmlformats.org/officeDocument/2006/relationships/image" Target="../media/image43.jpeg"/><Relationship Id="rId72" Type="http://schemas.openxmlformats.org/officeDocument/2006/relationships/image" Target="../media/image54.jpeg"/><Relationship Id="rId80" Type="http://schemas.microsoft.com/office/2007/relationships/hdphoto" Target="../media/hdphoto2.wdp"/><Relationship Id="rId85" Type="http://schemas.openxmlformats.org/officeDocument/2006/relationships/image" Target="../media/image62.gif"/><Relationship Id="rId93" Type="http://schemas.openxmlformats.org/officeDocument/2006/relationships/image" Target="../media/image69.jpeg"/><Relationship Id="rId98" Type="http://schemas.openxmlformats.org/officeDocument/2006/relationships/image" Target="../media/image73.png"/><Relationship Id="rId3" Type="http://schemas.openxmlformats.org/officeDocument/2006/relationships/image" Target="../media/image15.png"/><Relationship Id="rId12" Type="http://schemas.openxmlformats.org/officeDocument/2006/relationships/image" Target="../media/image22.jpeg"/><Relationship Id="rId17" Type="http://schemas.openxmlformats.org/officeDocument/2006/relationships/audio" Target="../media/audio5.wav"/><Relationship Id="rId25" Type="http://schemas.openxmlformats.org/officeDocument/2006/relationships/image" Target="../media/image30.jpeg"/><Relationship Id="rId33" Type="http://schemas.openxmlformats.org/officeDocument/2006/relationships/image" Target="../media/image34.jpeg"/><Relationship Id="rId38" Type="http://schemas.openxmlformats.org/officeDocument/2006/relationships/audio" Target="../media/audio14.wav"/><Relationship Id="rId46" Type="http://schemas.openxmlformats.org/officeDocument/2006/relationships/audio" Target="../media/audio18.wav"/><Relationship Id="rId59" Type="http://schemas.openxmlformats.org/officeDocument/2006/relationships/audio" Target="../media/audio23.wav"/><Relationship Id="rId67" Type="http://schemas.openxmlformats.org/officeDocument/2006/relationships/audio" Target="../media/audio27.wav"/><Relationship Id="rId20" Type="http://schemas.openxmlformats.org/officeDocument/2006/relationships/image" Target="../media/image27.jpeg"/><Relationship Id="rId41" Type="http://schemas.openxmlformats.org/officeDocument/2006/relationships/image" Target="../media/image38.jpeg"/><Relationship Id="rId54" Type="http://schemas.openxmlformats.org/officeDocument/2006/relationships/image" Target="../media/image45.jpeg"/><Relationship Id="rId62" Type="http://schemas.openxmlformats.org/officeDocument/2006/relationships/image" Target="../media/image49.jpeg"/><Relationship Id="rId70" Type="http://schemas.openxmlformats.org/officeDocument/2006/relationships/image" Target="../media/image53.jpeg"/><Relationship Id="rId75" Type="http://schemas.openxmlformats.org/officeDocument/2006/relationships/image" Target="../media/image56.jpeg"/><Relationship Id="rId83" Type="http://schemas.openxmlformats.org/officeDocument/2006/relationships/image" Target="../media/image61.png"/><Relationship Id="rId88" Type="http://schemas.microsoft.com/office/2007/relationships/hdphoto" Target="../media/hdphoto5.wdp"/><Relationship Id="rId91" Type="http://schemas.openxmlformats.org/officeDocument/2006/relationships/image" Target="../media/image67.png"/><Relationship Id="rId96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Relationship Id="rId15" Type="http://schemas.openxmlformats.org/officeDocument/2006/relationships/audio" Target="../media/audio4.wav"/><Relationship Id="rId23" Type="http://schemas.openxmlformats.org/officeDocument/2006/relationships/image" Target="../media/image29.jpeg"/><Relationship Id="rId28" Type="http://schemas.openxmlformats.org/officeDocument/2006/relationships/audio" Target="../media/audio9.wav"/><Relationship Id="rId36" Type="http://schemas.openxmlformats.org/officeDocument/2006/relationships/audio" Target="../media/audio13.wav"/><Relationship Id="rId49" Type="http://schemas.openxmlformats.org/officeDocument/2006/relationships/image" Target="../media/image42.jpeg"/><Relationship Id="rId57" Type="http://schemas.openxmlformats.org/officeDocument/2006/relationships/audio" Target="../media/audio22.wav"/><Relationship Id="rId10" Type="http://schemas.openxmlformats.org/officeDocument/2006/relationships/image" Target="../media/image21.png"/><Relationship Id="rId31" Type="http://schemas.openxmlformats.org/officeDocument/2006/relationships/image" Target="../media/image33.jpeg"/><Relationship Id="rId44" Type="http://schemas.openxmlformats.org/officeDocument/2006/relationships/audio" Target="../media/audio17.wav"/><Relationship Id="rId52" Type="http://schemas.openxmlformats.org/officeDocument/2006/relationships/image" Target="../media/image44.gif"/><Relationship Id="rId60" Type="http://schemas.openxmlformats.org/officeDocument/2006/relationships/image" Target="../media/image48.jpeg"/><Relationship Id="rId65" Type="http://schemas.openxmlformats.org/officeDocument/2006/relationships/audio" Target="../media/audio26.wav"/><Relationship Id="rId73" Type="http://schemas.openxmlformats.org/officeDocument/2006/relationships/audio" Target="../media/audio30.wav"/><Relationship Id="rId78" Type="http://schemas.microsoft.com/office/2007/relationships/hdphoto" Target="../media/hdphoto1.wdp"/><Relationship Id="rId81" Type="http://schemas.openxmlformats.org/officeDocument/2006/relationships/image" Target="../media/image60.png"/><Relationship Id="rId86" Type="http://schemas.openxmlformats.org/officeDocument/2006/relationships/image" Target="../media/image63.png"/><Relationship Id="rId94" Type="http://schemas.openxmlformats.org/officeDocument/2006/relationships/image" Target="../media/image70.jpeg"/><Relationship Id="rId99" Type="http://schemas.openxmlformats.org/officeDocument/2006/relationships/image" Target="../media/image74.jpeg"/><Relationship Id="rId101" Type="http://schemas.openxmlformats.org/officeDocument/2006/relationships/image" Target="../media/image76.jpeg"/><Relationship Id="rId4" Type="http://schemas.openxmlformats.org/officeDocument/2006/relationships/image" Target="../media/image16.png"/><Relationship Id="rId9" Type="http://schemas.openxmlformats.org/officeDocument/2006/relationships/image" Target="../media/image20.gif"/><Relationship Id="rId13" Type="http://schemas.openxmlformats.org/officeDocument/2006/relationships/audio" Target="../media/audio3.wav"/><Relationship Id="rId18" Type="http://schemas.openxmlformats.org/officeDocument/2006/relationships/image" Target="../media/image25.jpeg"/><Relationship Id="rId39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2" descr="C:\Users\Jclaude\Desktop\bbbbb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788"/>
            <a:ext cx="9109075" cy="675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9-K3119.wav">
            <a:hlinkClick r:id="" action="ppaction://media"/>
          </p:cNvPr>
          <p:cNvPicPr>
            <a:picLocks noRot="1" noChangeAspect="1"/>
          </p:cNvPicPr>
          <p:nvPr>
            <a:wavAudioFile r:embed="rId1" name="19-Kaoma - Lambada (Original Version 1989)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820863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513" y="6209173"/>
            <a:ext cx="742503" cy="253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2579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181600" y="2790825"/>
            <a:ext cx="1301750" cy="1320800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6633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7746" y="1628800"/>
            <a:ext cx="3915030" cy="3677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5" descr="C:\Users\Jclaude\Desktop\22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675" y="1817688"/>
            <a:ext cx="1703388" cy="170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7" descr="C:\Users\Jclaude\Desktop\11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063" y="3527425"/>
            <a:ext cx="1687512" cy="168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8" descr="C:\Users\Jclaude\Desktop\33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517900"/>
            <a:ext cx="1693863" cy="169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2" descr="C:\Users\Jclaude\Desktop\22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063" y="1809750"/>
            <a:ext cx="1663700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JCL\Desktop\CD1.gif"/>
          <p:cNvPicPr>
            <a:picLocks noChangeAspect="1" noChangeArrowheads="1" noCrop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653" y="387414"/>
            <a:ext cx="680243" cy="31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11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85088" cy="578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825625" y="2008188"/>
            <a:ext cx="5545138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01-Ace of Base - All That She Wants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02-a-ha - The Sun Always Shines on T.V.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03-Alizé Moi Lolita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04--Sandra - Maria Magdalena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05-Cock Robin - The Promise You Made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06-Yannick Noah - Aux arbres citoyens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07-Cyndi Lauper - Time After Time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08-Damien Sargue - Les rois du monde (Roméo &amp; Juliette)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09-Début de Soirée - Nuit de folie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10-DJ BoBo - Chihuahua (Radio Version)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11-Europe - The Final Countdown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12-Francis Lalanne - On se retrouvera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13-Gérard Blanc - Une autre histoire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14-Gold - Capitaine abandonné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15-Haddaway - What Is Love (Original 7_ Mix)</a:t>
            </a:r>
          </a:p>
        </p:txBody>
      </p:sp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claude\Desktop\11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85088" cy="578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1825625" y="2008188"/>
            <a:ext cx="5545138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16-Images - Les démons de minuit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17-Jean-Pierre Mader - Macumba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18-Jermaine Jackson - When the Rain Begins to Fall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19-Kaoma - Lambada (Original Version 1989)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20-Kylie Minogue - Can't Get You Out of My Head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21-Lio - Les brunes comptent pas pour des prunes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22-Marc Lavoine - Elle a les yeux revolver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23-Mecano - Une Femme Avec Une Femme (Mujer Contra Mujer)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24-P. Lion - Dream (7 Version)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25-Partenaire Particulier - Partenaire Particulier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26-Philippe Lafontaine - Cœur de loup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27-Philippe Lavil - Elle préfère l'amour en mer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28-Ray Parker Jr. - Ghostbusters (From Ghostbusters)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29-Soldat Louis - Du rhum des femmes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30-Stéphanie - Ouragan</a:t>
            </a:r>
          </a:p>
        </p:txBody>
      </p:sp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-9525"/>
            <a:ext cx="90551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-9525"/>
            <a:ext cx="91360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94" y="64246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71291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17160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6" descr="Juke-box 3 PNG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56" descr="C:\Users\Marie-Jose\Desktop\NUMEROS JUKEBOX NOIR\1 (FILEminimizer).jpg">
            <a:hlinkClick r:id="" action="ppaction://noaction" highlightClick="1">
              <a:snd r:embed="rId11" name="01-Ace of Base - All That She Wants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3109913"/>
            <a:ext cx="4762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Picture 2" descr="C:\Users\Marie-Jose\Desktop\NUMEROS JUKEBOX NOIR\2 (FILEminimizer).jpg">
            <a:hlinkClick r:id="" action="ppaction://noaction" highlightClick="1">
              <a:snd r:embed="rId13" name="02-a-ha - The Sun Always Shines on T.V.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3325813"/>
            <a:ext cx="482600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3" descr="C:\Users\Marie-Jose\Desktop\NUMEROS JUKEBOX NOIR\3 (FILEminimizer).jpg">
            <a:hlinkClick r:id="" action="ppaction://noaction" highlightClick="1">
              <a:snd r:embed="rId15" name="03-Alizé Moi Lolita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88" y="3524250"/>
            <a:ext cx="466725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Picture 4" descr="C:\Users\Marie-Jose\Desktop\NUMEROS JUKEBOX NOIR\4 (FILEminimizer).jpg">
            <a:hlinkClick r:id="" action="ppaction://noaction" highlightClick="1">
              <a:snd r:embed="rId17" name="04--Sandra - Maria Magdalena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3757613"/>
            <a:ext cx="4826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6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" descr="C:\Users\Marie-Jose\Desktop\NUMEROS JUKEBOX NOIR\5 (FILEminimizer).jpg">
            <a:hlinkClick r:id="" action="ppaction://noaction" highlightClick="1">
              <a:snd r:embed="rId22" name="05-Cock Robin - The Promise You Made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88" y="3979863"/>
            <a:ext cx="506412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6" descr="C:\Users\Marie-Jose\Desktop\NUMEROS JUKEBOX NOIR\6 (FILEminimizer).jpg">
            <a:hlinkClick r:id="" action="ppaction://noaction" highlightClick="1">
              <a:snd r:embed="rId24" name="06-Yannick Noah - Aux arbres citoyens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213" y="4197350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7" descr="C:\Users\Marie-Jose\Desktop\NUMEROS JUKEBOX NOIR\7 (FILEminimizer).jpg">
            <a:hlinkClick r:id="" action="ppaction://noaction" highlightClick="1">
              <a:snd r:embed="rId26" name="07-Cyndi Lauper - Time After Tim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100" y="4408488"/>
            <a:ext cx="4984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8" descr="C:\Users\Marie-Jose\Desktop\NUMEROS JUKEBOX NOIR\8 (FILEminimizer).jpg">
            <a:hlinkClick r:id="" action="ppaction://noaction" highlightClick="1">
              <a:snd r:embed="rId28" name="08-Damien Sargue - Les rois du monde (Roméo &amp; Juliette, Les enfants de Vérone)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46434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9" descr="C:\Users\Marie-Jose\Desktop\NUMEROS JUKEBOX NOIR\9 (FILEminimizer).jpg">
            <a:hlinkClick r:id="" action="ppaction://noaction" highlightClick="1">
              <a:snd r:embed="rId30" name="09-Début de Soirée - Nuit de folie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4881563"/>
            <a:ext cx="46831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10" descr="C:\Users\Marie-Jose\Desktop\NUMEROS JUKEBOX NOIR\10 (FILEminimizer).jpg">
            <a:hlinkClick r:id="" action="ppaction://noaction" highlightClick="1">
              <a:snd r:embed="rId32" name="10-DJ BoBo - Chihuahua (Radio Version)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5113338"/>
            <a:ext cx="4556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11" descr="C:\Users\Marie-Jose\Desktop\NUMEROS JUKEBOX NOIR\11 (FILEminimizer).jpg">
            <a:hlinkClick r:id="" action="ppaction://noaction" highlightClick="1">
              <a:snd r:embed="rId34" name="11-Europe - The Final Countdown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3114675"/>
            <a:ext cx="4159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12" descr="C:\Users\Marie-Jose\Desktop\NUMEROS JUKEBOX NOIR\12 (FILEminimizer).jpg">
            <a:hlinkClick r:id="" action="ppaction://noaction" highlightClick="1">
              <a:snd r:embed="rId36" name="12-Francis Lalanne - On se retrouvera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3325813"/>
            <a:ext cx="431800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13" descr="C:\Users\Marie-Jose\Desktop\NUMEROS JUKEBOX NOIR\13 (FILEminimizer).jpg">
            <a:hlinkClick r:id="" action="ppaction://noaction" highlightClick="1">
              <a:snd r:embed="rId38" name="13-Gérard Blanc - Une autre histoire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788" y="3511550"/>
            <a:ext cx="4413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14" descr="C:\Users\Marie-Jose\Desktop\NUMEROS JUKEBOX NOIR\14 (FILEminimizer).jpg">
            <a:hlinkClick r:id="" action="ppaction://noaction" highlightClick="1">
              <a:snd r:embed="rId40" name="14-Gold - Capitaine abandonné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757613"/>
            <a:ext cx="4445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15" descr="C:\Users\Marie-Jose\Desktop\NUMEROS JUKEBOX NOIR\15 (FILEminimizer).jpg">
            <a:hlinkClick r:id="" action="ppaction://noaction" highlightClick="1">
              <a:snd r:embed="rId42" name="15-Haddaway - What Is Love (Original 7_ Mix)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975100"/>
            <a:ext cx="461962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16" descr="C:\Users\Marie-Jose\Desktop\NUMEROS JUKEBOX NOIR\16 (FILEminimizer).jpg">
            <a:hlinkClick r:id="" action="ppaction://noaction" highlightClick="1">
              <a:snd r:embed="rId44" name="16-Images - Les démons de minuit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4210050"/>
            <a:ext cx="4159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17" descr="C:\Users\Marie-Jose\Desktop\NUMEROS JUKEBOX NOIR\17 (FILEminimizer).jpg">
            <a:hlinkClick r:id="" action="ppaction://noaction" highlightClick="1">
              <a:snd r:embed="rId46" name="17-Jean-Pierre Mader - Macumba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4408488"/>
            <a:ext cx="449262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18" descr="C:\Users\Marie-Jose\Desktop\NUMEROS JUKEBOX NOIR\18 (FILEminimizer).jpg">
            <a:hlinkClick r:id="" action="ppaction://noaction" highlightClick="1">
              <a:snd r:embed="rId48" name="18-Jermaine Jackson - When the Rain Begins to Fall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630738"/>
            <a:ext cx="4619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19" descr="C:\Users\Marie-Jose\Desktop\NUMEROS JUKEBOX NOIR\19 (FILEminimizer).jpg">
            <a:hlinkClick r:id="" action="ppaction://noaction" highlightClick="1">
              <a:snd r:embed="rId50" name="19-Kaoma - Lambada (Original Version 1989)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865688"/>
            <a:ext cx="4619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Image 1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5" y="3130550"/>
            <a:ext cx="1651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20" descr="C:\Users\Marie-Jose\Desktop\NUMEROS JUKEBOX NOIR\20 (FILEminimizer).jpg">
            <a:hlinkClick r:id="" action="ppaction://noaction" highlightClick="1">
              <a:snd r:embed="rId53" name="20-Kylie Minogue - Can't Get You Out of My Head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116513"/>
            <a:ext cx="4445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Image 1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847850" y="3130550"/>
            <a:ext cx="1444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2" descr="E:\NUMEROS JUKEBOX NOIR\21 (FILEminimizer).jpg">
            <a:hlinkClick r:id="" action="ppaction://noaction" highlightClick="1">
              <a:snd r:embed="rId55" name="21-Lio - Les brunes comptent pas pour des prunes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114675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3" descr="E:\NUMEROS JUKEBOX NOIR\22 (FILEminimizer).jpg">
            <a:hlinkClick r:id="" action="ppaction://noaction" highlightClick="1">
              <a:snd r:embed="rId57" name="22-Marc Lavoine - Elle a les yeux revolver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325813"/>
            <a:ext cx="417513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4" descr="E:\NUMEROS JUKEBOX NOIR\23 (FILEminimizer).jpg">
            <a:hlinkClick r:id="" action="ppaction://noaction" highlightClick="1">
              <a:snd r:embed="rId59" name="23-Mecano - Une Femme Avec Une Femme (Mujer Contra Mujer)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3513138"/>
            <a:ext cx="41116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5" descr="E:\NUMEROS JUKEBOX NOIR\24 (FILEminimizer).jpg">
            <a:hlinkClick r:id="" action="ppaction://noaction" highlightClick="1">
              <a:snd r:embed="rId61" name="24-P. Lion - Dream (7_ Version)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757613"/>
            <a:ext cx="446088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6" descr="E:\NUMEROS JUKEBOX NOIR\25 (FILEminimizer).jpg">
            <a:hlinkClick r:id="" action="ppaction://noaction" highlightClick="1">
              <a:snd r:embed="rId63" name="25-Partenaire Particulier - Partenaire Particulier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3975100"/>
            <a:ext cx="4127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7" descr="E:\NUMEROS JUKEBOX NOIR\26 (FILEminimizer).jpg">
            <a:hlinkClick r:id="" action="ppaction://noaction" highlightClick="1">
              <a:snd r:embed="rId65" name="26-Philippe Lafontaine - Cœur de loup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4200525"/>
            <a:ext cx="42386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8" descr="E:\NUMEROS JUKEBOX NOIR\27 (FILEminimizer).jpg">
            <a:hlinkClick r:id="" action="ppaction://noaction" highlightClick="1">
              <a:snd r:embed="rId67" name="27-Philippe Lavil - Elle préfère l'amour en mer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4414838"/>
            <a:ext cx="4016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9" descr="E:\NUMEROS JUKEBOX NOIR\28 (FILEminimizer).jpg">
            <a:hlinkClick r:id="" action="ppaction://noaction" highlightClick="1">
              <a:snd r:embed="rId69" name="28-Ray Parker Jr. - Ghostbusters (From _Ghostbusters_)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4633913"/>
            <a:ext cx="4254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10" descr="E:\NUMEROS JUKEBOX NOIR\29 (FILEminimizer).jpg">
            <a:hlinkClick r:id="" action="ppaction://noaction" highlightClick="1">
              <a:snd r:embed="rId71" name="29-Soldat Louis - Du rhum des femmes.wav"/>
            </a:hlinkClick>
          </p:cNvPr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900" y="4868863"/>
            <a:ext cx="458788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Picture 11" descr="E:\NUMEROS JUKEBOX NOIR\30 (FILEminimizer).jpg">
            <a:hlinkClick r:id="" action="ppaction://noaction" highlightClick="1">
              <a:snd r:embed="rId73" name="30-Stéphanie - Ouragan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5121275"/>
            <a:ext cx="3857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Image 1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408238" y="3130550"/>
            <a:ext cx="130175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Image 1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113" y="3130550"/>
            <a:ext cx="163512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2" descr="C:\Users\christelle\Desktop\che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Picture 2" descr="D:\SMYLET\BOUGEOIR 2.png"/>
          <p:cNvPicPr>
            <a:picLocks noChangeAspect="1" noChangeArrowheads="1"/>
          </p:cNvPicPr>
          <p:nvPr/>
        </p:nvPicPr>
        <p:blipFill>
          <a:blip r:embed="rId77">
            <a:extLst>
              <a:ext uri="{BEBA8EAE-BF5A-486C-A8C5-ECC9F3942E4B}">
                <a14:imgProps xmlns:a14="http://schemas.microsoft.com/office/drawing/2010/main">
                  <a14:imgLayer r:embed="rId7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00" y="2232025"/>
            <a:ext cx="4778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2" descr="D:\SMYLET\BOUGEOIR 2.png"/>
          <p:cNvPicPr>
            <a:picLocks noChangeAspect="1" noChangeArrowheads="1"/>
          </p:cNvPicPr>
          <p:nvPr/>
        </p:nvPicPr>
        <p:blipFill>
          <a:blip r:embed="rId79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5825" y="2216150"/>
            <a:ext cx="4667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81">
            <a:extLst>
              <a:ext uri="{BEBA8EAE-BF5A-486C-A8C5-ECC9F3942E4B}">
                <a14:imgProps xmlns:a14="http://schemas.microsoft.com/office/drawing/2010/main">
                  <a14:imgLayer r:embed="rId8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207" y="4989132"/>
            <a:ext cx="762000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Picture 2" descr="C:\Users\christelle\Desktop\Image2.png"/>
          <p:cNvPicPr>
            <a:picLocks noChangeAspect="1" noChangeArrowheads="1"/>
          </p:cNvPicPr>
          <p:nvPr/>
        </p:nvPicPr>
        <p:blipFill>
          <a:blip r:embed="rId83">
            <a:extLst>
              <a:ext uri="{BEBA8EAE-BF5A-486C-A8C5-ECC9F3942E4B}">
                <a14:imgProps xmlns:a14="http://schemas.microsoft.com/office/drawing/2010/main">
                  <a14:imgLayer r:embed="rId8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8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1868488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5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017963"/>
            <a:ext cx="701675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87">
            <a:extLst>
              <a:ext uri="{BEBA8EAE-BF5A-486C-A8C5-ECC9F3942E4B}">
                <a14:imgProps xmlns:a14="http://schemas.microsoft.com/office/drawing/2010/main">
                  <a14:imgLayer r:embed="rId8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979863"/>
            <a:ext cx="129063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0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9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550" y="3305175"/>
            <a:ext cx="1316038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1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613" y="2636838"/>
            <a:ext cx="129063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038" y="3938588"/>
            <a:ext cx="1444625" cy="148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390900" y="3390900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325" y="2085975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6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9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925" y="14097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1" name="Picture 73" descr="C:\Users\Jclaude\Desktop\Image1.jpg"/>
          <p:cNvPicPr>
            <a:picLocks noChangeAspect="1" noChangeArrowheads="1"/>
          </p:cNvPicPr>
          <p:nvPr/>
        </p:nvPicPr>
        <p:blipFill>
          <a:blip r:embed="rId9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63" y="1627188"/>
            <a:ext cx="1312862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13175" y="1506538"/>
            <a:ext cx="1500188" cy="1603375"/>
          </a:xfrm>
          <a:prstGeom prst="frame">
            <a:avLst>
              <a:gd name="adj1" fmla="val 6684"/>
            </a:avLst>
          </a:prstGeom>
          <a:blipFill dpi="0" rotWithShape="1">
            <a:blip r:embed="rId9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4" name="Ellipse 73"/>
          <p:cNvSpPr/>
          <p:nvPr/>
        </p:nvSpPr>
        <p:spPr bwMode="auto">
          <a:xfrm rot="3669725">
            <a:off x="1983582" y="1518444"/>
            <a:ext cx="373062" cy="368300"/>
          </a:xfrm>
          <a:prstGeom prst="ellipse">
            <a:avLst/>
          </a:prstGeom>
          <a:blipFill dpi="0" rotWithShape="1">
            <a:blip r:embed="rId9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77" name="Picture 69" descr="C:\Users\Jclaude\Desktop\Image1.png"/>
          <p:cNvPicPr>
            <a:picLocks noChangeAspect="1" noChangeArrowheads="1"/>
          </p:cNvPicPr>
          <p:nvPr/>
        </p:nvPicPr>
        <p:blipFill>
          <a:blip r:embed="rId9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 descr="C:\Users\christelle\Desktop\che.jpg"/>
          <p:cNvPicPr>
            <a:picLocks noChangeAspect="1" noChangeArrowheads="1"/>
          </p:cNvPicPr>
          <p:nvPr/>
        </p:nvPicPr>
        <p:blipFill>
          <a:blip r:embed="rId10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9811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2" descr="C:\Users\christelle\Desktop\che.jpg"/>
          <p:cNvPicPr>
            <a:picLocks noChangeAspect="1" noChangeArrowheads="1"/>
          </p:cNvPicPr>
          <p:nvPr/>
        </p:nvPicPr>
        <p:blipFill>
          <a:blip r:embed="rId10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603625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2" descr="C:\Users\christelle\Desktop\che.jpg"/>
          <p:cNvPicPr>
            <a:picLocks noChangeAspect="1" noChangeArrowheads="1"/>
          </p:cNvPicPr>
          <p:nvPr/>
        </p:nvPicPr>
        <p:blipFill>
          <a:blip r:embed="rId10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5396" y="38814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222</Words>
  <Application>Microsoft Office PowerPoint</Application>
  <PresentationFormat>Affichage à l'écran (4:3)</PresentationFormat>
  <Paragraphs>34</Paragraphs>
  <Slides>4</Slides>
  <Notes>4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2024-05-05T15:26:59Z</dcterms:modified>
</cp:coreProperties>
</file>