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78" r:id="rId4"/>
    <p:sldId id="274" r:id="rId5"/>
    <p:sldId id="277" r:id="rId6"/>
    <p:sldId id="276" r:id="rId7"/>
    <p:sldId id="275" r:id="rId8"/>
    <p:sldId id="273" r:id="rId9"/>
    <p:sldId id="270" r:id="rId10"/>
    <p:sldId id="271" r:id="rId11"/>
    <p:sldId id="269" r:id="rId12"/>
    <p:sldId id="268" r:id="rId13"/>
    <p:sldId id="267" r:id="rId14"/>
    <p:sldId id="266" r:id="rId15"/>
    <p:sldId id="263" r:id="rId16"/>
    <p:sldId id="264" r:id="rId17"/>
    <p:sldId id="265" r:id="rId18"/>
    <p:sldId id="262" r:id="rId19"/>
    <p:sldId id="261" r:id="rId20"/>
    <p:sldId id="260" r:id="rId21"/>
    <p:sldId id="259" r:id="rId22"/>
    <p:sldId id="258" r:id="rId23"/>
    <p:sldId id="257" r:id="rId24"/>
    <p:sldId id="279" r:id="rId25"/>
    <p:sldId id="280" r:id="rId26"/>
    <p:sldId id="281" r:id="rId27"/>
    <p:sldId id="282" r:id="rId28"/>
    <p:sldId id="283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BE3C6E-D215-5C6F-56E9-526B346D29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87DF030-86FE-D3C7-DA5B-1FC4B6FED4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566ECD2-D1BA-C84F-DF8D-3B0D9BD5B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E0A3E-851A-45C2-9344-0099A5602B46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2305E6-5DB5-4C2D-E7CD-280117F26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57B883-A173-D9B5-9AAC-5294F53D7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C6777-3413-49CB-8928-8ED19975C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02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9637BE-98C7-E130-BDA6-FAC1271FF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6BB769-0A77-6402-FD96-1B553C4B22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E9F56C-39BE-4798-2F5D-AB7E7269D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E0A3E-851A-45C2-9344-0099A5602B46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DA9BA5-2767-1910-2FBA-1E7A1F0BE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255426-25C1-9214-8503-878579531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C6777-3413-49CB-8928-8ED19975C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81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1A3A94-0C8E-EEC0-0DE7-01FA0E27D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79E8A28-16A4-8A0D-1922-1144A9B5F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2775D9-0ED6-C0DE-9D46-56F38A4E6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E0A3E-851A-45C2-9344-0099A5602B46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0885E-1FA9-F59E-5352-31712ADF2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EA1947-9BCC-CBC4-FA0D-33644C42A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C6777-3413-49CB-8928-8ED19975C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8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B51102-4BCF-B614-96C6-165444323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8FD40D-62B0-D75E-1379-596E21D8B2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CC09D4-8A07-C629-5FDE-F35BE26D15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C69139-8FD8-E578-BC0D-50456DE8B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E0A3E-851A-45C2-9344-0099A5602B46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E5E3A1-7CB4-7449-CD58-EC2439C80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E43F2F-3B1E-279A-8383-12BBF73F1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C6777-3413-49CB-8928-8ED19975C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361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683690-B483-6AFF-D805-B77FCB14E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8AB906C-44A0-4A13-DFF6-59A8C5B18F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CBE7505-D17C-F9DE-2AD1-EF9647C2E8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7357711-3AFD-C9E3-B4F8-724BCABBE9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280A213-BD89-CBD2-5DF9-AC62BDD925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8144B8C-2E54-E448-D6EE-B81C0D905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E0A3E-851A-45C2-9344-0099A5602B46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9A6EAD4-CC57-6E1F-CFA4-DF8CFBFE6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F2145AD-1661-18DD-E065-F68C5AAD7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C6777-3413-49CB-8928-8ED19975C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5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82914B-D6F2-DD87-1813-FDB330262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866BAFC-0C24-6B00-8739-B953C4F62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E0A3E-851A-45C2-9344-0099A5602B46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AEC00CE-3EF4-2E15-1C9F-9D2D37753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A6C3071-74E8-14FF-BEDD-17501D17E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C6777-3413-49CB-8928-8ED19975C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11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1BED9A3-4710-E210-84F5-A63BC5EE9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E0A3E-851A-45C2-9344-0099A5602B46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E440D85-5114-A039-19E5-0AE22FD39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0BEB7BB-3CD0-99FC-39C5-66CFC0AE9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C6777-3413-49CB-8928-8ED19975C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77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88DD46-2095-E77A-4515-015842634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5A6DB3-EC2A-4C10-A322-F161EB1780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81D2808-0427-3688-FED6-4846A1DB81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38F8727-31C6-2175-BF7E-B7BDABD2E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E0A3E-851A-45C2-9344-0099A5602B46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0BD583E-284A-55B6-4C99-9CEE611F7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69B9A1F-456C-31CA-D22A-7791803C7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C6777-3413-49CB-8928-8ED19975C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070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CB80D5-312C-EFA3-FA10-3BF76EB7D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8D388E4-839D-B609-CB8B-C5485ECAAD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9E53097-64A2-BC05-3D2C-5B8887FAB2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A64418F-5172-7DF5-2249-21707225B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E0A3E-851A-45C2-9344-0099A5602B46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15CD72E-8DE3-39E9-73FE-291F10454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6EE1AE4-B8BA-F4E2-A614-971A3248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C6777-3413-49CB-8928-8ED19975C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405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4A4038-FD42-F23F-C6CF-C6A206BF3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D10AD12-E30E-2652-C88A-34133596AD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7868BB-D6CF-EC12-6D6B-ED2D4AE2F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E0A3E-851A-45C2-9344-0099A5602B46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1FBA92-309B-140B-05EB-583A8EC2F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9F0E56-7010-E8EE-4D5D-12D7B5A11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C6777-3413-49CB-8928-8ED19975C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91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4833A99-43A2-53EF-744B-CB13F62D8F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4813E64-4223-8F63-26FE-A2876C7CA7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101190-D042-B8BF-21D8-ABD4E1A99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E0A3E-851A-45C2-9344-0099A5602B46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C251CF-FBC0-278F-8FFB-DCD9A58E7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F7CB1B-25FB-4C09-435A-A93DA30B3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C6777-3413-49CB-8928-8ED19975C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00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F9BE467-D5DB-D1AD-A2D8-A57B51974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57BD5E-24F6-4B19-0A91-9255F2092D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8263E0-8372-F8B3-3406-7554697F87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9E0A3E-851A-45C2-9344-0099A5602B46}" type="datetimeFigureOut">
              <a:rPr lang="fr-FR" smtClean="0"/>
              <a:t>15/05/2024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F0E10B-96A7-F730-A086-87BEA4944A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47EC8F-23FA-6BB3-A691-30ADBE370E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DC6777-3413-49CB-8928-8ED19975C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8503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nature, montagne, plein air&#10;&#10;Description générée automatiquement">
            <a:extLst>
              <a:ext uri="{FF2B5EF4-FFF2-40B4-BE49-F238E27FC236}">
                <a16:creationId xmlns:a16="http://schemas.microsoft.com/office/drawing/2014/main" id="{681A9BF3-01DC-12FA-535A-1CE68D3D68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747712"/>
            <a:ext cx="9525000" cy="53625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5493A40-BAD8-113F-F6B0-EBE7BAC5753F}"/>
              </a:ext>
            </a:extLst>
          </p:cNvPr>
          <p:cNvSpPr txBox="1"/>
          <p:nvPr/>
        </p:nvSpPr>
        <p:spPr>
          <a:xfrm>
            <a:off x="4377145" y="561703"/>
            <a:ext cx="9913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Lac Bled - Slovénie</a:t>
            </a:r>
          </a:p>
        </p:txBody>
      </p:sp>
    </p:spTree>
    <p:extLst>
      <p:ext uri="{BB962C8B-B14F-4D97-AF65-F5344CB8AC3E}">
        <p14:creationId xmlns:p14="http://schemas.microsoft.com/office/powerpoint/2010/main" val="74222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  <p:sndAc>
          <p:stSnd loop="1">
            <p:snd r:embed="rId2" name="Ben E. King - Stand by Me  Sax Cover  Alexandra Ilieva  Thomann.wav"/>
          </p:stSnd>
        </p:sndAc>
      </p:transition>
    </mc:Choice>
    <mc:Fallback xmlns="">
      <p:transition spd="slow" advClick="0" advTm="8000">
        <p:wheel spokes="1"/>
        <p:sndAc>
          <p:stSnd loop="1">
            <p:snd r:embed="rId4" name="Ben E. King - Stand by Me  Sax Cover  Alexandra Ilieva  Thoman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02DE072-14C7-706C-7465-F1CD516437A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/>
              <a:t>Le lac de Bled est un lac d'origine glaciaire en Slovénie. Situé dans la région de Haute-Carniole à 55 kilomètres au nord-ouest du centre de la capitale Ljubljana, en bordure orientale des Alpes juliennes, c'est l'une des principales destinations touristiques du pays</a:t>
            </a:r>
          </a:p>
        </p:txBody>
      </p:sp>
    </p:spTree>
    <p:extLst>
      <p:ext uri="{BB962C8B-B14F-4D97-AF65-F5344CB8AC3E}">
        <p14:creationId xmlns:p14="http://schemas.microsoft.com/office/powerpoint/2010/main" val="194872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égion montagneuse, colline&#10;&#10;Description générée automatiquement">
            <a:extLst>
              <a:ext uri="{FF2B5EF4-FFF2-40B4-BE49-F238E27FC236}">
                <a16:creationId xmlns:a16="http://schemas.microsoft.com/office/drawing/2014/main" id="{554E6F6A-8F7E-CAA7-70DD-E617FD315E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380" y="369000"/>
            <a:ext cx="815724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EA41C8-60A2-5275-C73A-2E924829B3E5}"/>
              </a:ext>
            </a:extLst>
          </p:cNvPr>
          <p:cNvSpPr txBox="1"/>
          <p:nvPr/>
        </p:nvSpPr>
        <p:spPr>
          <a:xfrm>
            <a:off x="4441371" y="5779421"/>
            <a:ext cx="7968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 err="1"/>
              <a:t>Blejsko</a:t>
            </a:r>
            <a:r>
              <a:rPr lang="fr-FR" sz="2400" b="1" dirty="0"/>
              <a:t> </a:t>
            </a:r>
            <a:r>
              <a:rPr lang="fr-FR" sz="2400" b="1" dirty="0" err="1"/>
              <a:t>jezero</a:t>
            </a:r>
            <a:r>
              <a:rPr lang="fr-FR" sz="2400" b="1" dirty="0"/>
              <a:t> (Bled </a:t>
            </a:r>
            <a:r>
              <a:rPr lang="fr-FR" sz="2400" b="1" dirty="0" err="1"/>
              <a:t>lake</a:t>
            </a:r>
            <a:r>
              <a:rPr lang="fr-FR" sz="24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6155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ie ferrée, plein air, locomotive, véhicule&#10;&#10;Description générée automatiquement">
            <a:extLst>
              <a:ext uri="{FF2B5EF4-FFF2-40B4-BE49-F238E27FC236}">
                <a16:creationId xmlns:a16="http://schemas.microsoft.com/office/drawing/2014/main" id="{3C58023F-08C9-9D5C-C440-D49715898B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4000" y="189354"/>
            <a:ext cx="4104000" cy="61919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FF0B7E-E2C7-3283-6507-5465B210954E}"/>
              </a:ext>
            </a:extLst>
          </p:cNvPr>
          <p:cNvSpPr txBox="1"/>
          <p:nvPr/>
        </p:nvSpPr>
        <p:spPr>
          <a:xfrm>
            <a:off x="522513" y="4489633"/>
            <a:ext cx="39841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Locomotive à vapeur quittant la gare de Bled.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6315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eau&#10;&#10;Description générée automatiquement">
            <a:extLst>
              <a:ext uri="{FF2B5EF4-FFF2-40B4-BE49-F238E27FC236}">
                <a16:creationId xmlns:a16="http://schemas.microsoft.com/office/drawing/2014/main" id="{58854B52-0242-974B-13E0-B3ACC61A49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C5E404-4694-B9EE-07CA-1F01F1047576}"/>
              </a:ext>
            </a:extLst>
          </p:cNvPr>
          <p:cNvSpPr txBox="1"/>
          <p:nvPr/>
        </p:nvSpPr>
        <p:spPr>
          <a:xfrm>
            <a:off x="2782389" y="5748003"/>
            <a:ext cx="7080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 lac vu depuis le château de Bled (</a:t>
            </a:r>
            <a:r>
              <a:rPr lang="fr-FR" sz="2400" b="1" dirty="0" err="1"/>
              <a:t>Bledski</a:t>
            </a:r>
            <a:r>
              <a:rPr lang="fr-FR" sz="2400" b="1" dirty="0"/>
              <a:t> </a:t>
            </a:r>
            <a:r>
              <a:rPr lang="fr-FR" sz="2400" b="1" dirty="0" err="1"/>
              <a:t>grad</a:t>
            </a:r>
            <a:r>
              <a:rPr lang="fr-FR" sz="2400" b="1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52462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paysage&#10;&#10;Description générée automatiquement">
            <a:extLst>
              <a:ext uri="{FF2B5EF4-FFF2-40B4-BE49-F238E27FC236}">
                <a16:creationId xmlns:a16="http://schemas.microsoft.com/office/drawing/2014/main" id="{8322F2C3-544F-5C24-D493-6B57C00AF7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3942" y="369000"/>
            <a:ext cx="940411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50B432-2DDD-73F0-0EFC-E29BD34897EA}"/>
              </a:ext>
            </a:extLst>
          </p:cNvPr>
          <p:cNvSpPr txBox="1"/>
          <p:nvPr/>
        </p:nvSpPr>
        <p:spPr>
          <a:xfrm>
            <a:off x="3025658" y="5906530"/>
            <a:ext cx="777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château à gauche et l'île du lac en avant plan.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9766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arbre, eau&#10;&#10;Description générée automatiquement">
            <a:extLst>
              <a:ext uri="{FF2B5EF4-FFF2-40B4-BE49-F238E27FC236}">
                <a16:creationId xmlns:a16="http://schemas.microsoft.com/office/drawing/2014/main" id="{AFE8729E-7387-93F0-AF9D-87F477011D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699" y="146958"/>
            <a:ext cx="937660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0CAEEA-186F-ED80-A76B-FD1E960BF2B9}"/>
              </a:ext>
            </a:extLst>
          </p:cNvPr>
          <p:cNvSpPr txBox="1"/>
          <p:nvPr/>
        </p:nvSpPr>
        <p:spPr>
          <a:xfrm>
            <a:off x="5185955" y="5615961"/>
            <a:ext cx="8516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Vue sur le lac.</a:t>
            </a:r>
          </a:p>
        </p:txBody>
      </p:sp>
    </p:spTree>
    <p:extLst>
      <p:ext uri="{BB962C8B-B14F-4D97-AF65-F5344CB8AC3E}">
        <p14:creationId xmlns:p14="http://schemas.microsoft.com/office/powerpoint/2010/main" val="112893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ature&#10;&#10;Description générée automatiquement">
            <a:extLst>
              <a:ext uri="{FF2B5EF4-FFF2-40B4-BE49-F238E27FC236}">
                <a16:creationId xmlns:a16="http://schemas.microsoft.com/office/drawing/2014/main" id="{85AF2230-426E-DE2B-8EC7-BA092AE455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236E65-E6B9-01D7-0CDA-E65877412B25}"/>
              </a:ext>
            </a:extLst>
          </p:cNvPr>
          <p:cNvSpPr txBox="1"/>
          <p:nvPr/>
        </p:nvSpPr>
        <p:spPr>
          <a:xfrm>
            <a:off x="2784274" y="5840336"/>
            <a:ext cx="907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Le lac gelé en hiver. Au fond à droite, le </a:t>
            </a:r>
            <a:r>
              <a:rPr lang="fr-FR" sz="2400" b="1" dirty="0" err="1"/>
              <a:t>Begunjščica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35593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secte, invertébré, plein air, arthropode&#10;&#10;Description générée automatiquement">
            <a:extLst>
              <a:ext uri="{FF2B5EF4-FFF2-40B4-BE49-F238E27FC236}">
                <a16:creationId xmlns:a16="http://schemas.microsoft.com/office/drawing/2014/main" id="{AB9C6859-BFFE-9452-6D8A-4A829B5585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308" y="189000"/>
            <a:ext cx="648000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FE1818-821E-F1C0-D8D3-0E87A99996B2}"/>
              </a:ext>
            </a:extLst>
          </p:cNvPr>
          <p:cNvSpPr txBox="1"/>
          <p:nvPr/>
        </p:nvSpPr>
        <p:spPr>
          <a:xfrm>
            <a:off x="9588137" y="2207623"/>
            <a:ext cx="260386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Araignée crabe commune ( Xysticus cristatus ) femelle avec une proie abeille carniolienne ( Apis melifera carnica ), Bled, Slovénie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2582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ciel, arbre&#10;&#10;Description générée automatiquement">
            <a:extLst>
              <a:ext uri="{FF2B5EF4-FFF2-40B4-BE49-F238E27FC236}">
                <a16:creationId xmlns:a16="http://schemas.microsoft.com/office/drawing/2014/main" id="{32264733-098A-E06F-B7D0-0227F62EA3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B7BDE2-4DD1-D9AA-0712-3BF3A04CC58C}"/>
              </a:ext>
            </a:extLst>
          </p:cNvPr>
          <p:cNvSpPr txBox="1"/>
          <p:nvPr/>
        </p:nvSpPr>
        <p:spPr>
          <a:xfrm>
            <a:off x="3801291" y="6180690"/>
            <a:ext cx="964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Le lac Bled depuis la montagne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8323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égion montagneuse, colline&#10;&#10;Description générée automatiquement">
            <a:extLst>
              <a:ext uri="{FF2B5EF4-FFF2-40B4-BE49-F238E27FC236}">
                <a16:creationId xmlns:a16="http://schemas.microsoft.com/office/drawing/2014/main" id="{6321358E-1AD8-8F4F-BEEF-AF8854EE22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4000" y="336454"/>
            <a:ext cx="8244000" cy="618509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19614E-DEF9-A40F-6476-571D418FAED8}"/>
              </a:ext>
            </a:extLst>
          </p:cNvPr>
          <p:cNvSpPr txBox="1"/>
          <p:nvPr/>
        </p:nvSpPr>
        <p:spPr>
          <a:xfrm>
            <a:off x="4219303" y="6290713"/>
            <a:ext cx="7328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Blejsko jezero (lac de Bled)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8275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0B0C05AE-A0E1-B1A4-D8EB-B3A91A5390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6402" y="189000"/>
            <a:ext cx="486000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33D902A-447B-A239-CAC8-2E672847DEC8}"/>
              </a:ext>
            </a:extLst>
          </p:cNvPr>
          <p:cNvSpPr txBox="1"/>
          <p:nvPr/>
        </p:nvSpPr>
        <p:spPr>
          <a:xfrm>
            <a:off x="509451" y="3526971"/>
            <a:ext cx="27179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	</a:t>
            </a:r>
            <a:r>
              <a:rPr lang="fr-FR" sz="2400" b="1" dirty="0"/>
              <a:t>Diplômé </a:t>
            </a:r>
            <a:r>
              <a:rPr lang="fr-FR" sz="2400" b="1" dirty="0" err="1"/>
              <a:t>Blejski</a:t>
            </a:r>
            <a:r>
              <a:rPr lang="fr-FR" sz="2400" b="1" dirty="0"/>
              <a:t> / Château de Bled</a:t>
            </a:r>
          </a:p>
        </p:txBody>
      </p:sp>
    </p:spTree>
    <p:extLst>
      <p:ext uri="{BB962C8B-B14F-4D97-AF65-F5344CB8AC3E}">
        <p14:creationId xmlns:p14="http://schemas.microsoft.com/office/powerpoint/2010/main" val="7273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sol&#10;&#10;Description générée automatiquement">
            <a:extLst>
              <a:ext uri="{FF2B5EF4-FFF2-40B4-BE49-F238E27FC236}">
                <a16:creationId xmlns:a16="http://schemas.microsoft.com/office/drawing/2014/main" id="{A1CB985A-2A6F-0AE2-8628-FD1A3901F7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22AF5F-D3E0-9D22-CF4C-CE26818FC68C}"/>
              </a:ext>
            </a:extLst>
          </p:cNvPr>
          <p:cNvSpPr txBox="1"/>
          <p:nvPr/>
        </p:nvSpPr>
        <p:spPr>
          <a:xfrm>
            <a:off x="1502228" y="6151844"/>
            <a:ext cx="9980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cour supérieure avec résidence et chapelle gothique du château</a:t>
            </a:r>
          </a:p>
        </p:txBody>
      </p:sp>
    </p:spTree>
    <p:extLst>
      <p:ext uri="{BB962C8B-B14F-4D97-AF65-F5344CB8AC3E}">
        <p14:creationId xmlns:p14="http://schemas.microsoft.com/office/powerpoint/2010/main" val="156784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plante, pot de fleurs&#10;&#10;Description générée automatiquement">
            <a:extLst>
              <a:ext uri="{FF2B5EF4-FFF2-40B4-BE49-F238E27FC236}">
                <a16:creationId xmlns:a16="http://schemas.microsoft.com/office/drawing/2014/main" id="{CD5AE3CC-C5FB-8342-040C-7A736E01E1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024E4A-FFBF-AF91-3081-C902A61C2E70}"/>
              </a:ext>
            </a:extLst>
          </p:cNvPr>
          <p:cNvSpPr txBox="1"/>
          <p:nvPr/>
        </p:nvSpPr>
        <p:spPr>
          <a:xfrm>
            <a:off x="4389120" y="6117335"/>
            <a:ext cx="8921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bassecour et dépendances</a:t>
            </a:r>
          </a:p>
        </p:txBody>
      </p:sp>
    </p:spTree>
    <p:extLst>
      <p:ext uri="{BB962C8B-B14F-4D97-AF65-F5344CB8AC3E}">
        <p14:creationId xmlns:p14="http://schemas.microsoft.com/office/powerpoint/2010/main" val="228177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ierre, plante&#10;&#10;Description générée automatiquement">
            <a:extLst>
              <a:ext uri="{FF2B5EF4-FFF2-40B4-BE49-F238E27FC236}">
                <a16:creationId xmlns:a16="http://schemas.microsoft.com/office/drawing/2014/main" id="{262961D8-B4C6-FE67-F256-4F5F680E26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309B5F-DEAA-71B7-2128-A3787C267AE6}"/>
              </a:ext>
            </a:extLst>
          </p:cNvPr>
          <p:cNvSpPr txBox="1"/>
          <p:nvPr/>
        </p:nvSpPr>
        <p:spPr>
          <a:xfrm>
            <a:off x="4833257" y="6138888"/>
            <a:ext cx="10567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entrée du château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7261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E9B0B0B4-A878-7006-E055-9BB5F3BEC5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1A184F-2C98-B9F5-9F06-F49CF9A68A04}"/>
              </a:ext>
            </a:extLst>
          </p:cNvPr>
          <p:cNvSpPr txBox="1"/>
          <p:nvPr/>
        </p:nvSpPr>
        <p:spPr>
          <a:xfrm>
            <a:off x="10071463" y="3866606"/>
            <a:ext cx="21205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bâtiments autour de la bassecour</a:t>
            </a:r>
          </a:p>
        </p:txBody>
      </p:sp>
    </p:spTree>
    <p:extLst>
      <p:ext uri="{BB962C8B-B14F-4D97-AF65-F5344CB8AC3E}">
        <p14:creationId xmlns:p14="http://schemas.microsoft.com/office/powerpoint/2010/main" val="332854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nature&#10;&#10;Description générée automatiquement">
            <a:extLst>
              <a:ext uri="{FF2B5EF4-FFF2-40B4-BE49-F238E27FC236}">
                <a16:creationId xmlns:a16="http://schemas.microsoft.com/office/drawing/2014/main" id="{3D45A108-B935-7D93-6210-AF07AA8C79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8" y="279000"/>
            <a:ext cx="940956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80CD75-EE03-0A82-196F-47B543403768}"/>
              </a:ext>
            </a:extLst>
          </p:cNvPr>
          <p:cNvSpPr txBox="1"/>
          <p:nvPr/>
        </p:nvSpPr>
        <p:spPr>
          <a:xfrm>
            <a:off x="4585063" y="6187115"/>
            <a:ext cx="9013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depuis le château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3305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nature, hiver, plein air&#10;&#10;Description générée automatiquement">
            <a:extLst>
              <a:ext uri="{FF2B5EF4-FFF2-40B4-BE49-F238E27FC236}">
                <a16:creationId xmlns:a16="http://schemas.microsoft.com/office/drawing/2014/main" id="{299CFD27-5D92-F52D-9129-D385F3B2A8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6886" y="279000"/>
            <a:ext cx="949822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24F8E62-54C2-6663-F35A-ABD39719B98C}"/>
              </a:ext>
            </a:extLst>
          </p:cNvPr>
          <p:cNvSpPr txBox="1"/>
          <p:nvPr/>
        </p:nvSpPr>
        <p:spPr>
          <a:xfrm>
            <a:off x="4728754" y="6035040"/>
            <a:ext cx="10136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château en hiver</a:t>
            </a:r>
          </a:p>
        </p:txBody>
      </p:sp>
    </p:spTree>
    <p:extLst>
      <p:ext uri="{BB962C8B-B14F-4D97-AF65-F5344CB8AC3E}">
        <p14:creationId xmlns:p14="http://schemas.microsoft.com/office/powerpoint/2010/main" val="258192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uage, bateau, plein air&#10;&#10;Description générée automatiquement">
            <a:extLst>
              <a:ext uri="{FF2B5EF4-FFF2-40B4-BE49-F238E27FC236}">
                <a16:creationId xmlns:a16="http://schemas.microsoft.com/office/drawing/2014/main" id="{7892C77A-D380-C087-F9EB-053E3139FD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554" y="1293223"/>
            <a:ext cx="5976000" cy="39859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arbre, nuage, eau&#10;&#10;Description générée automatiquement">
            <a:extLst>
              <a:ext uri="{FF2B5EF4-FFF2-40B4-BE49-F238E27FC236}">
                <a16:creationId xmlns:a16="http://schemas.microsoft.com/office/drawing/2014/main" id="{1ACBA368-B844-0CDE-C0B8-7A4441CE14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9446" y="807035"/>
            <a:ext cx="3312000" cy="49583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8954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onifère&#10;&#10;Description générée automatiquement">
            <a:extLst>
              <a:ext uri="{FF2B5EF4-FFF2-40B4-BE49-F238E27FC236}">
                <a16:creationId xmlns:a16="http://schemas.microsoft.com/office/drawing/2014/main" id="{649D9CD0-B227-CBE8-2367-C2FB2E6C0D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342" y="263435"/>
            <a:ext cx="5130000" cy="342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arbre, nature, ciel&#10;&#10;Description générée automatiquement">
            <a:extLst>
              <a:ext uri="{FF2B5EF4-FFF2-40B4-BE49-F238E27FC236}">
                <a16:creationId xmlns:a16="http://schemas.microsoft.com/office/drawing/2014/main" id="{9CF37582-73B4-6B59-DEFD-D1FB3939FE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3659" y="3137263"/>
            <a:ext cx="5238000" cy="349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461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assiette, plat, Cuisine&#10;&#10;Description générée automatiquement">
            <a:extLst>
              <a:ext uri="{FF2B5EF4-FFF2-40B4-BE49-F238E27FC236}">
                <a16:creationId xmlns:a16="http://schemas.microsoft.com/office/drawing/2014/main" id="{6D676F60-DE9C-622A-7E9F-A095ED288D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714" y="2827251"/>
            <a:ext cx="4860000" cy="324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nourriture, garniture, Cuisine, Légume-feuille&#10;&#10;Description générée automatiquement">
            <a:extLst>
              <a:ext uri="{FF2B5EF4-FFF2-40B4-BE49-F238E27FC236}">
                <a16:creationId xmlns:a16="http://schemas.microsoft.com/office/drawing/2014/main" id="{1DB5BD5C-D726-7DB3-ED1C-D2F253A7A4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0286" y="694508"/>
            <a:ext cx="5022000" cy="334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058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ciel&#10;&#10;Description générée automatiquement">
            <a:extLst>
              <a:ext uri="{FF2B5EF4-FFF2-40B4-BE49-F238E27FC236}">
                <a16:creationId xmlns:a16="http://schemas.microsoft.com/office/drawing/2014/main" id="{3DBF8F3E-1DD0-F963-DDB5-6A948EEC1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75" y="1343025"/>
            <a:ext cx="10001250" cy="41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86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ciel&#10;&#10;Description générée automatiquement">
            <a:extLst>
              <a:ext uri="{FF2B5EF4-FFF2-40B4-BE49-F238E27FC236}">
                <a16:creationId xmlns:a16="http://schemas.microsoft.com/office/drawing/2014/main" id="{A7E1FCAC-C709-0289-5A44-99EF100BCA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75" y="1343025"/>
            <a:ext cx="10001250" cy="41719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238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ciel&#10;&#10;Description générée automatiquement">
            <a:extLst>
              <a:ext uri="{FF2B5EF4-FFF2-40B4-BE49-F238E27FC236}">
                <a16:creationId xmlns:a16="http://schemas.microsoft.com/office/drawing/2014/main" id="{0D82372C-F852-9B97-8014-EF34A1EE06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598" y="515571"/>
            <a:ext cx="5184000" cy="324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bâtiment, chapelle, cathédrale, coffre&#10;&#10;Description générée automatiquement">
            <a:extLst>
              <a:ext uri="{FF2B5EF4-FFF2-40B4-BE49-F238E27FC236}">
                <a16:creationId xmlns:a16="http://schemas.microsoft.com/office/drawing/2014/main" id="{7E09C7BA-DB51-3962-AFBA-A580E1FE5D1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4842" y="3030584"/>
            <a:ext cx="5022000" cy="334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288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thédrale, coffre, Lieux sacrés&#10;&#10;Description générée automatiquement">
            <a:extLst>
              <a:ext uri="{FF2B5EF4-FFF2-40B4-BE49-F238E27FC236}">
                <a16:creationId xmlns:a16="http://schemas.microsoft.com/office/drawing/2014/main" id="{D7363D8A-B575-F3C1-4267-AA824DD73D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226" y="3021330"/>
            <a:ext cx="4860000" cy="324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intérieur, chapelle, Lieux sacrés, cathédrale&#10;&#10;Description générée automatiquement">
            <a:extLst>
              <a:ext uri="{FF2B5EF4-FFF2-40B4-BE49-F238E27FC236}">
                <a16:creationId xmlns:a16="http://schemas.microsoft.com/office/drawing/2014/main" id="{0004A612-939A-F6ED-95AA-7CBCB7D51A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1774" y="513261"/>
            <a:ext cx="5022000" cy="334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223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église, écran&#10;&#10;Description générée automatiquement">
            <a:extLst>
              <a:ext uri="{FF2B5EF4-FFF2-40B4-BE49-F238E27FC236}">
                <a16:creationId xmlns:a16="http://schemas.microsoft.com/office/drawing/2014/main" id="{894DF02E-36AD-99A7-173F-1230692B0E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094" y="352698"/>
            <a:ext cx="5022000" cy="334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Une image contenant plein air, transport, embarcation, bateau&#10;&#10;Description générée automatiquement">
            <a:extLst>
              <a:ext uri="{FF2B5EF4-FFF2-40B4-BE49-F238E27FC236}">
                <a16:creationId xmlns:a16="http://schemas.microsoft.com/office/drawing/2014/main" id="{A3051135-45AC-EFC9-56DF-9101B21335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7906" y="3135085"/>
            <a:ext cx="4968000" cy="331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32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arbre&#10;&#10;Description générée automatiquement">
            <a:extLst>
              <a:ext uri="{FF2B5EF4-FFF2-40B4-BE49-F238E27FC236}">
                <a16:creationId xmlns:a16="http://schemas.microsoft.com/office/drawing/2014/main" id="{A21EFECE-8686-0F2F-955A-B844A2C7C6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139" y="2966557"/>
            <a:ext cx="5400000" cy="336706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herbe, arbre, ciel&#10;&#10;Description générée automatiquement">
            <a:extLst>
              <a:ext uri="{FF2B5EF4-FFF2-40B4-BE49-F238E27FC236}">
                <a16:creationId xmlns:a16="http://schemas.microsoft.com/office/drawing/2014/main" id="{C65A4A28-4D29-7FDA-6A3E-651794F5D7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2705" y="519933"/>
            <a:ext cx="5427156" cy="3384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3435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arbre&#10;&#10;Description générée automatiquement">
            <a:extLst>
              <a:ext uri="{FF2B5EF4-FFF2-40B4-BE49-F238E27FC236}">
                <a16:creationId xmlns:a16="http://schemas.microsoft.com/office/drawing/2014/main" id="{0A16B17C-60CF-492C-E222-7C4A87C7F6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923" y="292403"/>
            <a:ext cx="5495276" cy="3456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 descr="Une image contenant plein air, arbre, plante, paysage&#10;&#10;Description générée automatiquement">
            <a:extLst>
              <a:ext uri="{FF2B5EF4-FFF2-40B4-BE49-F238E27FC236}">
                <a16:creationId xmlns:a16="http://schemas.microsoft.com/office/drawing/2014/main" id="{68F2CF26-3D7B-1E52-A323-E3B7CD994B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0186" y="3132534"/>
            <a:ext cx="5484891" cy="342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1598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16A15B1-F775-2977-FF72-A419FB47CD9B}"/>
              </a:ext>
            </a:extLst>
          </p:cNvPr>
          <p:cNvSpPr txBox="1"/>
          <p:nvPr/>
        </p:nvSpPr>
        <p:spPr>
          <a:xfrm>
            <a:off x="1515292" y="666205"/>
            <a:ext cx="109597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 Lac De Bled –Slovénie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963117B-BAB9-CC29-35F8-BB9F4ECC369A}"/>
              </a:ext>
            </a:extLst>
          </p:cNvPr>
          <p:cNvSpPr txBox="1"/>
          <p:nvPr/>
        </p:nvSpPr>
        <p:spPr>
          <a:xfrm>
            <a:off x="3004458" y="1407734"/>
            <a:ext cx="10711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r>
              <a:rPr lang="fr-FR" sz="3200" b="1" dirty="0"/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2BBA7DB-D04A-B272-1009-576862B247A7}"/>
              </a:ext>
            </a:extLst>
          </p:cNvPr>
          <p:cNvSpPr txBox="1"/>
          <p:nvPr/>
        </p:nvSpPr>
        <p:spPr>
          <a:xfrm>
            <a:off x="4140926" y="2149263"/>
            <a:ext cx="10032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9EC9BDC-3F9C-3ACA-8270-B2007B70A1C7}"/>
              </a:ext>
            </a:extLst>
          </p:cNvPr>
          <p:cNvSpPr txBox="1"/>
          <p:nvPr/>
        </p:nvSpPr>
        <p:spPr>
          <a:xfrm>
            <a:off x="5486400" y="2890792"/>
            <a:ext cx="512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49629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wheel spokes="1"/>
      </p:transition>
    </mc:Choice>
    <mc:Fallback xmlns="">
      <p:transition spd="slow" advClick="0" advTm="8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200</Words>
  <Application>Microsoft Office PowerPoint</Application>
  <PresentationFormat>Grand écran</PresentationFormat>
  <Paragraphs>26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2024-05-14T10:47:14Z</dcterms:created>
  <dcterms:modified xsi:type="dcterms:W3CDTF">2024-05-15T05:31:14Z</dcterms:modified>
</cp:coreProperties>
</file>