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86" r:id="rId3"/>
    <p:sldId id="276" r:id="rId4"/>
    <p:sldId id="275" r:id="rId5"/>
    <p:sldId id="274" r:id="rId6"/>
    <p:sldId id="272" r:id="rId7"/>
    <p:sldId id="271" r:id="rId8"/>
    <p:sldId id="270" r:id="rId9"/>
    <p:sldId id="269" r:id="rId10"/>
    <p:sldId id="268" r:id="rId11"/>
    <p:sldId id="267" r:id="rId12"/>
    <p:sldId id="266" r:id="rId13"/>
    <p:sldId id="265" r:id="rId14"/>
    <p:sldId id="264" r:id="rId15"/>
    <p:sldId id="263" r:id="rId16"/>
    <p:sldId id="261" r:id="rId17"/>
    <p:sldId id="260" r:id="rId18"/>
    <p:sldId id="259" r:id="rId19"/>
    <p:sldId id="258" r:id="rId20"/>
    <p:sldId id="257" r:id="rId21"/>
    <p:sldId id="278" r:id="rId22"/>
    <p:sldId id="279" r:id="rId23"/>
    <p:sldId id="277" r:id="rId24"/>
    <p:sldId id="280" r:id="rId25"/>
    <p:sldId id="281" r:id="rId26"/>
    <p:sldId id="282" r:id="rId27"/>
    <p:sldId id="283" r:id="rId28"/>
    <p:sldId id="284" r:id="rId29"/>
    <p:sldId id="285" r:id="rId30"/>
    <p:sldId id="287"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4" d="100"/>
          <a:sy n="74" d="100"/>
        </p:scale>
        <p:origin x="69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C3DFD2-E39C-E258-36C6-963CD019D80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22D6AA1-9769-4080-8E21-3F9498D473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87B2C75-52BC-7064-C36A-A13C5F4E107B}"/>
              </a:ext>
            </a:extLst>
          </p:cNvPr>
          <p:cNvSpPr>
            <a:spLocks noGrp="1"/>
          </p:cNvSpPr>
          <p:nvPr>
            <p:ph type="dt" sz="half" idx="10"/>
          </p:nvPr>
        </p:nvSpPr>
        <p:spPr/>
        <p:txBody>
          <a:bodyPr/>
          <a:lstStyle/>
          <a:p>
            <a:fld id="{A8422178-B9A9-4FE0-924B-DB8A7AA9C873}" type="datetimeFigureOut">
              <a:rPr lang="fr-FR" smtClean="0"/>
              <a:t>07/05/2024</a:t>
            </a:fld>
            <a:endParaRPr lang="fr-FR"/>
          </a:p>
        </p:txBody>
      </p:sp>
      <p:sp>
        <p:nvSpPr>
          <p:cNvPr id="5" name="Espace réservé du pied de page 4">
            <a:extLst>
              <a:ext uri="{FF2B5EF4-FFF2-40B4-BE49-F238E27FC236}">
                <a16:creationId xmlns:a16="http://schemas.microsoft.com/office/drawing/2014/main" id="{6FADA3E9-467C-72D5-0366-769A2FA8803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ACCD7BA-A268-8918-D1CA-58461CA0FA03}"/>
              </a:ext>
            </a:extLst>
          </p:cNvPr>
          <p:cNvSpPr>
            <a:spLocks noGrp="1"/>
          </p:cNvSpPr>
          <p:nvPr>
            <p:ph type="sldNum" sz="quarter" idx="12"/>
          </p:nvPr>
        </p:nvSpPr>
        <p:spPr/>
        <p:txBody>
          <a:bodyPr/>
          <a:lstStyle/>
          <a:p>
            <a:fld id="{661A98DE-F9B2-4704-ADDE-0636E82FF23D}" type="slidenum">
              <a:rPr lang="fr-FR" smtClean="0"/>
              <a:t>‹N°›</a:t>
            </a:fld>
            <a:endParaRPr lang="fr-FR"/>
          </a:p>
        </p:txBody>
      </p:sp>
    </p:spTree>
    <p:extLst>
      <p:ext uri="{BB962C8B-B14F-4D97-AF65-F5344CB8AC3E}">
        <p14:creationId xmlns:p14="http://schemas.microsoft.com/office/powerpoint/2010/main" val="3762249629"/>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D32819-ECEE-C889-3A63-983260A04C6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BFC2F7A-4B08-E484-0053-FE99DCBA06C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09A186-B477-2D7B-BFCB-737CBDD2F30D}"/>
              </a:ext>
            </a:extLst>
          </p:cNvPr>
          <p:cNvSpPr>
            <a:spLocks noGrp="1"/>
          </p:cNvSpPr>
          <p:nvPr>
            <p:ph type="dt" sz="half" idx="10"/>
          </p:nvPr>
        </p:nvSpPr>
        <p:spPr/>
        <p:txBody>
          <a:bodyPr/>
          <a:lstStyle/>
          <a:p>
            <a:fld id="{A8422178-B9A9-4FE0-924B-DB8A7AA9C873}" type="datetimeFigureOut">
              <a:rPr lang="fr-FR" smtClean="0"/>
              <a:t>07/05/2024</a:t>
            </a:fld>
            <a:endParaRPr lang="fr-FR"/>
          </a:p>
        </p:txBody>
      </p:sp>
      <p:sp>
        <p:nvSpPr>
          <p:cNvPr id="5" name="Espace réservé du pied de page 4">
            <a:extLst>
              <a:ext uri="{FF2B5EF4-FFF2-40B4-BE49-F238E27FC236}">
                <a16:creationId xmlns:a16="http://schemas.microsoft.com/office/drawing/2014/main" id="{543A9975-FA8E-492C-D59E-1D39DFC0237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E4A2484-3E79-4EE4-95A8-AD968CC56B78}"/>
              </a:ext>
            </a:extLst>
          </p:cNvPr>
          <p:cNvSpPr>
            <a:spLocks noGrp="1"/>
          </p:cNvSpPr>
          <p:nvPr>
            <p:ph type="sldNum" sz="quarter" idx="12"/>
          </p:nvPr>
        </p:nvSpPr>
        <p:spPr/>
        <p:txBody>
          <a:bodyPr/>
          <a:lstStyle/>
          <a:p>
            <a:fld id="{661A98DE-F9B2-4704-ADDE-0636E82FF23D}" type="slidenum">
              <a:rPr lang="fr-FR" smtClean="0"/>
              <a:t>‹N°›</a:t>
            </a:fld>
            <a:endParaRPr lang="fr-FR"/>
          </a:p>
        </p:txBody>
      </p:sp>
    </p:spTree>
    <p:extLst>
      <p:ext uri="{BB962C8B-B14F-4D97-AF65-F5344CB8AC3E}">
        <p14:creationId xmlns:p14="http://schemas.microsoft.com/office/powerpoint/2010/main" val="4214795964"/>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FFEB73-41AA-0DE8-009C-D5B089963D6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CDE870D-A5D2-9E40-95C4-18B12984035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5B4C079-3E33-F8FF-A357-89121B5C0A5D}"/>
              </a:ext>
            </a:extLst>
          </p:cNvPr>
          <p:cNvSpPr>
            <a:spLocks noGrp="1"/>
          </p:cNvSpPr>
          <p:nvPr>
            <p:ph type="dt" sz="half" idx="10"/>
          </p:nvPr>
        </p:nvSpPr>
        <p:spPr/>
        <p:txBody>
          <a:bodyPr/>
          <a:lstStyle/>
          <a:p>
            <a:fld id="{A8422178-B9A9-4FE0-924B-DB8A7AA9C873}" type="datetimeFigureOut">
              <a:rPr lang="fr-FR" smtClean="0"/>
              <a:t>07/05/2024</a:t>
            </a:fld>
            <a:endParaRPr lang="fr-FR"/>
          </a:p>
        </p:txBody>
      </p:sp>
      <p:sp>
        <p:nvSpPr>
          <p:cNvPr id="5" name="Espace réservé du pied de page 4">
            <a:extLst>
              <a:ext uri="{FF2B5EF4-FFF2-40B4-BE49-F238E27FC236}">
                <a16:creationId xmlns:a16="http://schemas.microsoft.com/office/drawing/2014/main" id="{45862CE2-2D07-F17C-6203-12C76FE16CD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5D49F10-C15F-8BE9-6E98-F084863A0067}"/>
              </a:ext>
            </a:extLst>
          </p:cNvPr>
          <p:cNvSpPr>
            <a:spLocks noGrp="1"/>
          </p:cNvSpPr>
          <p:nvPr>
            <p:ph type="sldNum" sz="quarter" idx="12"/>
          </p:nvPr>
        </p:nvSpPr>
        <p:spPr/>
        <p:txBody>
          <a:bodyPr/>
          <a:lstStyle/>
          <a:p>
            <a:fld id="{661A98DE-F9B2-4704-ADDE-0636E82FF23D}" type="slidenum">
              <a:rPr lang="fr-FR" smtClean="0"/>
              <a:t>‹N°›</a:t>
            </a:fld>
            <a:endParaRPr lang="fr-FR"/>
          </a:p>
        </p:txBody>
      </p:sp>
    </p:spTree>
    <p:extLst>
      <p:ext uri="{BB962C8B-B14F-4D97-AF65-F5344CB8AC3E}">
        <p14:creationId xmlns:p14="http://schemas.microsoft.com/office/powerpoint/2010/main" val="3608326090"/>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12A5AA-5090-E2B6-1093-63603CED155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81712B7-CD41-2563-12A7-E374DA0EE94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CF197B5-1E04-0002-926F-E4B68A33710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A72BDE-83F4-9AC2-EA56-25F605826C7D}"/>
              </a:ext>
            </a:extLst>
          </p:cNvPr>
          <p:cNvSpPr>
            <a:spLocks noGrp="1"/>
          </p:cNvSpPr>
          <p:nvPr>
            <p:ph type="dt" sz="half" idx="10"/>
          </p:nvPr>
        </p:nvSpPr>
        <p:spPr/>
        <p:txBody>
          <a:bodyPr/>
          <a:lstStyle/>
          <a:p>
            <a:fld id="{A8422178-B9A9-4FE0-924B-DB8A7AA9C873}" type="datetimeFigureOut">
              <a:rPr lang="fr-FR" smtClean="0"/>
              <a:t>07/05/2024</a:t>
            </a:fld>
            <a:endParaRPr lang="fr-FR"/>
          </a:p>
        </p:txBody>
      </p:sp>
      <p:sp>
        <p:nvSpPr>
          <p:cNvPr id="6" name="Espace réservé du pied de page 5">
            <a:extLst>
              <a:ext uri="{FF2B5EF4-FFF2-40B4-BE49-F238E27FC236}">
                <a16:creationId xmlns:a16="http://schemas.microsoft.com/office/drawing/2014/main" id="{20A7F26E-4930-9B6B-426B-12FCD260E1F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AF334D8-261E-5627-F718-22C1627AC994}"/>
              </a:ext>
            </a:extLst>
          </p:cNvPr>
          <p:cNvSpPr>
            <a:spLocks noGrp="1"/>
          </p:cNvSpPr>
          <p:nvPr>
            <p:ph type="sldNum" sz="quarter" idx="12"/>
          </p:nvPr>
        </p:nvSpPr>
        <p:spPr/>
        <p:txBody>
          <a:bodyPr/>
          <a:lstStyle/>
          <a:p>
            <a:fld id="{661A98DE-F9B2-4704-ADDE-0636E82FF23D}" type="slidenum">
              <a:rPr lang="fr-FR" smtClean="0"/>
              <a:t>‹N°›</a:t>
            </a:fld>
            <a:endParaRPr lang="fr-FR"/>
          </a:p>
        </p:txBody>
      </p:sp>
    </p:spTree>
    <p:extLst>
      <p:ext uri="{BB962C8B-B14F-4D97-AF65-F5344CB8AC3E}">
        <p14:creationId xmlns:p14="http://schemas.microsoft.com/office/powerpoint/2010/main" val="1234326181"/>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D502EC-C265-4FD4-2F6B-4CCA4AF975B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3A603FF-6C65-6887-31DC-A192AF1686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3501035-FF2C-C2DA-7DCA-F81F225B5BD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AD87A9B-30AC-75DB-E7E6-5649E8AB52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C294D68-FBF9-8062-618E-53CD6ED70F9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2B74D1C-4C47-E731-2521-34AE4F70AB23}"/>
              </a:ext>
            </a:extLst>
          </p:cNvPr>
          <p:cNvSpPr>
            <a:spLocks noGrp="1"/>
          </p:cNvSpPr>
          <p:nvPr>
            <p:ph type="dt" sz="half" idx="10"/>
          </p:nvPr>
        </p:nvSpPr>
        <p:spPr/>
        <p:txBody>
          <a:bodyPr/>
          <a:lstStyle/>
          <a:p>
            <a:fld id="{A8422178-B9A9-4FE0-924B-DB8A7AA9C873}" type="datetimeFigureOut">
              <a:rPr lang="fr-FR" smtClean="0"/>
              <a:t>07/05/2024</a:t>
            </a:fld>
            <a:endParaRPr lang="fr-FR"/>
          </a:p>
        </p:txBody>
      </p:sp>
      <p:sp>
        <p:nvSpPr>
          <p:cNvPr id="8" name="Espace réservé du pied de page 7">
            <a:extLst>
              <a:ext uri="{FF2B5EF4-FFF2-40B4-BE49-F238E27FC236}">
                <a16:creationId xmlns:a16="http://schemas.microsoft.com/office/drawing/2014/main" id="{6756124B-13EC-D7AF-B8F3-30914F3D839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ED2FD37-DD27-28F0-E60D-7AED89505FEE}"/>
              </a:ext>
            </a:extLst>
          </p:cNvPr>
          <p:cNvSpPr>
            <a:spLocks noGrp="1"/>
          </p:cNvSpPr>
          <p:nvPr>
            <p:ph type="sldNum" sz="quarter" idx="12"/>
          </p:nvPr>
        </p:nvSpPr>
        <p:spPr/>
        <p:txBody>
          <a:bodyPr/>
          <a:lstStyle/>
          <a:p>
            <a:fld id="{661A98DE-F9B2-4704-ADDE-0636E82FF23D}" type="slidenum">
              <a:rPr lang="fr-FR" smtClean="0"/>
              <a:t>‹N°›</a:t>
            </a:fld>
            <a:endParaRPr lang="fr-FR"/>
          </a:p>
        </p:txBody>
      </p:sp>
    </p:spTree>
    <p:extLst>
      <p:ext uri="{BB962C8B-B14F-4D97-AF65-F5344CB8AC3E}">
        <p14:creationId xmlns:p14="http://schemas.microsoft.com/office/powerpoint/2010/main" val="149920406"/>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55CA9A-17E9-7BAE-893F-2E2E86948BE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70AB533-1B19-28C2-5886-233CA249F8D8}"/>
              </a:ext>
            </a:extLst>
          </p:cNvPr>
          <p:cNvSpPr>
            <a:spLocks noGrp="1"/>
          </p:cNvSpPr>
          <p:nvPr>
            <p:ph type="dt" sz="half" idx="10"/>
          </p:nvPr>
        </p:nvSpPr>
        <p:spPr/>
        <p:txBody>
          <a:bodyPr/>
          <a:lstStyle/>
          <a:p>
            <a:fld id="{A8422178-B9A9-4FE0-924B-DB8A7AA9C873}" type="datetimeFigureOut">
              <a:rPr lang="fr-FR" smtClean="0"/>
              <a:t>07/05/2024</a:t>
            </a:fld>
            <a:endParaRPr lang="fr-FR"/>
          </a:p>
        </p:txBody>
      </p:sp>
      <p:sp>
        <p:nvSpPr>
          <p:cNvPr id="4" name="Espace réservé du pied de page 3">
            <a:extLst>
              <a:ext uri="{FF2B5EF4-FFF2-40B4-BE49-F238E27FC236}">
                <a16:creationId xmlns:a16="http://schemas.microsoft.com/office/drawing/2014/main" id="{336EE92C-FC9B-855C-A078-8E264C58992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6BCF79F-AE6B-1CB1-76FD-BE885C9C3072}"/>
              </a:ext>
            </a:extLst>
          </p:cNvPr>
          <p:cNvSpPr>
            <a:spLocks noGrp="1"/>
          </p:cNvSpPr>
          <p:nvPr>
            <p:ph type="sldNum" sz="quarter" idx="12"/>
          </p:nvPr>
        </p:nvSpPr>
        <p:spPr/>
        <p:txBody>
          <a:bodyPr/>
          <a:lstStyle/>
          <a:p>
            <a:fld id="{661A98DE-F9B2-4704-ADDE-0636E82FF23D}" type="slidenum">
              <a:rPr lang="fr-FR" smtClean="0"/>
              <a:t>‹N°›</a:t>
            </a:fld>
            <a:endParaRPr lang="fr-FR"/>
          </a:p>
        </p:txBody>
      </p:sp>
    </p:spTree>
    <p:extLst>
      <p:ext uri="{BB962C8B-B14F-4D97-AF65-F5344CB8AC3E}">
        <p14:creationId xmlns:p14="http://schemas.microsoft.com/office/powerpoint/2010/main" val="3344904157"/>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3C62706-7A09-951C-AF1A-C321149EFD38}"/>
              </a:ext>
            </a:extLst>
          </p:cNvPr>
          <p:cNvSpPr>
            <a:spLocks noGrp="1"/>
          </p:cNvSpPr>
          <p:nvPr>
            <p:ph type="dt" sz="half" idx="10"/>
          </p:nvPr>
        </p:nvSpPr>
        <p:spPr/>
        <p:txBody>
          <a:bodyPr/>
          <a:lstStyle/>
          <a:p>
            <a:fld id="{A8422178-B9A9-4FE0-924B-DB8A7AA9C873}" type="datetimeFigureOut">
              <a:rPr lang="fr-FR" smtClean="0"/>
              <a:t>07/05/2024</a:t>
            </a:fld>
            <a:endParaRPr lang="fr-FR"/>
          </a:p>
        </p:txBody>
      </p:sp>
      <p:sp>
        <p:nvSpPr>
          <p:cNvPr id="3" name="Espace réservé du pied de page 2">
            <a:extLst>
              <a:ext uri="{FF2B5EF4-FFF2-40B4-BE49-F238E27FC236}">
                <a16:creationId xmlns:a16="http://schemas.microsoft.com/office/drawing/2014/main" id="{62C9C83C-2AFC-81D7-6074-5DFF739B6B8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32081B8-7BCB-343F-4C1D-6A474AA80DBF}"/>
              </a:ext>
            </a:extLst>
          </p:cNvPr>
          <p:cNvSpPr>
            <a:spLocks noGrp="1"/>
          </p:cNvSpPr>
          <p:nvPr>
            <p:ph type="sldNum" sz="quarter" idx="12"/>
          </p:nvPr>
        </p:nvSpPr>
        <p:spPr/>
        <p:txBody>
          <a:bodyPr/>
          <a:lstStyle/>
          <a:p>
            <a:fld id="{661A98DE-F9B2-4704-ADDE-0636E82FF23D}" type="slidenum">
              <a:rPr lang="fr-FR" smtClean="0"/>
              <a:t>‹N°›</a:t>
            </a:fld>
            <a:endParaRPr lang="fr-FR"/>
          </a:p>
        </p:txBody>
      </p:sp>
    </p:spTree>
    <p:extLst>
      <p:ext uri="{BB962C8B-B14F-4D97-AF65-F5344CB8AC3E}">
        <p14:creationId xmlns:p14="http://schemas.microsoft.com/office/powerpoint/2010/main" val="3894783184"/>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DC47DD6-CF3C-C9FC-FFA4-8FA47AD32EA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6BDAE4-04A3-602B-0AD9-845C5DDECA6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F65E16B-E50B-72F5-02D5-5114F6FD08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1E0BDB5-A118-316C-23C5-1EA17DC50F18}"/>
              </a:ext>
            </a:extLst>
          </p:cNvPr>
          <p:cNvSpPr>
            <a:spLocks noGrp="1"/>
          </p:cNvSpPr>
          <p:nvPr>
            <p:ph type="dt" sz="half" idx="10"/>
          </p:nvPr>
        </p:nvSpPr>
        <p:spPr/>
        <p:txBody>
          <a:bodyPr/>
          <a:lstStyle/>
          <a:p>
            <a:fld id="{A8422178-B9A9-4FE0-924B-DB8A7AA9C873}" type="datetimeFigureOut">
              <a:rPr lang="fr-FR" smtClean="0"/>
              <a:t>07/05/2024</a:t>
            </a:fld>
            <a:endParaRPr lang="fr-FR"/>
          </a:p>
        </p:txBody>
      </p:sp>
      <p:sp>
        <p:nvSpPr>
          <p:cNvPr id="6" name="Espace réservé du pied de page 5">
            <a:extLst>
              <a:ext uri="{FF2B5EF4-FFF2-40B4-BE49-F238E27FC236}">
                <a16:creationId xmlns:a16="http://schemas.microsoft.com/office/drawing/2014/main" id="{89BBF5F6-BE84-B85E-0EF8-6A9A1070AF6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67166B-C410-3AA6-2C57-C8E7216205AE}"/>
              </a:ext>
            </a:extLst>
          </p:cNvPr>
          <p:cNvSpPr>
            <a:spLocks noGrp="1"/>
          </p:cNvSpPr>
          <p:nvPr>
            <p:ph type="sldNum" sz="quarter" idx="12"/>
          </p:nvPr>
        </p:nvSpPr>
        <p:spPr/>
        <p:txBody>
          <a:bodyPr/>
          <a:lstStyle/>
          <a:p>
            <a:fld id="{661A98DE-F9B2-4704-ADDE-0636E82FF23D}" type="slidenum">
              <a:rPr lang="fr-FR" smtClean="0"/>
              <a:t>‹N°›</a:t>
            </a:fld>
            <a:endParaRPr lang="fr-FR"/>
          </a:p>
        </p:txBody>
      </p:sp>
    </p:spTree>
    <p:extLst>
      <p:ext uri="{BB962C8B-B14F-4D97-AF65-F5344CB8AC3E}">
        <p14:creationId xmlns:p14="http://schemas.microsoft.com/office/powerpoint/2010/main" val="1377458541"/>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84A1DC-D502-3CF9-C3CD-4D10CCAE713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632571F-4A93-5D38-D097-A0C3D133664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916973B-D42E-F6C8-C1F8-2EB6B76FB9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FC93238-EB4A-DFC1-5467-8FE321A395E1}"/>
              </a:ext>
            </a:extLst>
          </p:cNvPr>
          <p:cNvSpPr>
            <a:spLocks noGrp="1"/>
          </p:cNvSpPr>
          <p:nvPr>
            <p:ph type="dt" sz="half" idx="10"/>
          </p:nvPr>
        </p:nvSpPr>
        <p:spPr/>
        <p:txBody>
          <a:bodyPr/>
          <a:lstStyle/>
          <a:p>
            <a:fld id="{A8422178-B9A9-4FE0-924B-DB8A7AA9C873}" type="datetimeFigureOut">
              <a:rPr lang="fr-FR" smtClean="0"/>
              <a:t>07/05/2024</a:t>
            </a:fld>
            <a:endParaRPr lang="fr-FR"/>
          </a:p>
        </p:txBody>
      </p:sp>
      <p:sp>
        <p:nvSpPr>
          <p:cNvPr id="6" name="Espace réservé du pied de page 5">
            <a:extLst>
              <a:ext uri="{FF2B5EF4-FFF2-40B4-BE49-F238E27FC236}">
                <a16:creationId xmlns:a16="http://schemas.microsoft.com/office/drawing/2014/main" id="{418466DE-F7D0-7EB5-A858-A4C220C33FD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BA78CF5-F5E8-512D-C8DD-1E30C65EB5E1}"/>
              </a:ext>
            </a:extLst>
          </p:cNvPr>
          <p:cNvSpPr>
            <a:spLocks noGrp="1"/>
          </p:cNvSpPr>
          <p:nvPr>
            <p:ph type="sldNum" sz="quarter" idx="12"/>
          </p:nvPr>
        </p:nvSpPr>
        <p:spPr/>
        <p:txBody>
          <a:bodyPr/>
          <a:lstStyle/>
          <a:p>
            <a:fld id="{661A98DE-F9B2-4704-ADDE-0636E82FF23D}" type="slidenum">
              <a:rPr lang="fr-FR" smtClean="0"/>
              <a:t>‹N°›</a:t>
            </a:fld>
            <a:endParaRPr lang="fr-FR"/>
          </a:p>
        </p:txBody>
      </p:sp>
    </p:spTree>
    <p:extLst>
      <p:ext uri="{BB962C8B-B14F-4D97-AF65-F5344CB8AC3E}">
        <p14:creationId xmlns:p14="http://schemas.microsoft.com/office/powerpoint/2010/main" val="2700725025"/>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977503-4EE4-F066-757C-64F3EC75ACC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545116F-D6A8-590E-8610-8E5AA2AB896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BA972C7-5B7B-DCAF-80DD-3799F44C9850}"/>
              </a:ext>
            </a:extLst>
          </p:cNvPr>
          <p:cNvSpPr>
            <a:spLocks noGrp="1"/>
          </p:cNvSpPr>
          <p:nvPr>
            <p:ph type="dt" sz="half" idx="10"/>
          </p:nvPr>
        </p:nvSpPr>
        <p:spPr/>
        <p:txBody>
          <a:bodyPr/>
          <a:lstStyle/>
          <a:p>
            <a:fld id="{A8422178-B9A9-4FE0-924B-DB8A7AA9C873}" type="datetimeFigureOut">
              <a:rPr lang="fr-FR" smtClean="0"/>
              <a:t>07/05/2024</a:t>
            </a:fld>
            <a:endParaRPr lang="fr-FR"/>
          </a:p>
        </p:txBody>
      </p:sp>
      <p:sp>
        <p:nvSpPr>
          <p:cNvPr id="5" name="Espace réservé du pied de page 4">
            <a:extLst>
              <a:ext uri="{FF2B5EF4-FFF2-40B4-BE49-F238E27FC236}">
                <a16:creationId xmlns:a16="http://schemas.microsoft.com/office/drawing/2014/main" id="{F011B31A-EF8F-3F10-1F7E-8A5BC279C34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B4D944E-CAB3-4188-D497-BA1C09BFE4A3}"/>
              </a:ext>
            </a:extLst>
          </p:cNvPr>
          <p:cNvSpPr>
            <a:spLocks noGrp="1"/>
          </p:cNvSpPr>
          <p:nvPr>
            <p:ph type="sldNum" sz="quarter" idx="12"/>
          </p:nvPr>
        </p:nvSpPr>
        <p:spPr/>
        <p:txBody>
          <a:bodyPr/>
          <a:lstStyle/>
          <a:p>
            <a:fld id="{661A98DE-F9B2-4704-ADDE-0636E82FF23D}" type="slidenum">
              <a:rPr lang="fr-FR" smtClean="0"/>
              <a:t>‹N°›</a:t>
            </a:fld>
            <a:endParaRPr lang="fr-FR"/>
          </a:p>
        </p:txBody>
      </p:sp>
    </p:spTree>
    <p:extLst>
      <p:ext uri="{BB962C8B-B14F-4D97-AF65-F5344CB8AC3E}">
        <p14:creationId xmlns:p14="http://schemas.microsoft.com/office/powerpoint/2010/main" val="811813579"/>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BDC5570-063D-7582-54B3-CC71DBFE8C2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CDCBF55-021E-3EA8-1E42-C30AE949A11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22DF35E-5EB1-A657-6A79-9B3B6C7A09BF}"/>
              </a:ext>
            </a:extLst>
          </p:cNvPr>
          <p:cNvSpPr>
            <a:spLocks noGrp="1"/>
          </p:cNvSpPr>
          <p:nvPr>
            <p:ph type="dt" sz="half" idx="10"/>
          </p:nvPr>
        </p:nvSpPr>
        <p:spPr/>
        <p:txBody>
          <a:bodyPr/>
          <a:lstStyle/>
          <a:p>
            <a:fld id="{A8422178-B9A9-4FE0-924B-DB8A7AA9C873}" type="datetimeFigureOut">
              <a:rPr lang="fr-FR" smtClean="0"/>
              <a:t>07/05/2024</a:t>
            </a:fld>
            <a:endParaRPr lang="fr-FR"/>
          </a:p>
        </p:txBody>
      </p:sp>
      <p:sp>
        <p:nvSpPr>
          <p:cNvPr id="5" name="Espace réservé du pied de page 4">
            <a:extLst>
              <a:ext uri="{FF2B5EF4-FFF2-40B4-BE49-F238E27FC236}">
                <a16:creationId xmlns:a16="http://schemas.microsoft.com/office/drawing/2014/main" id="{FE671ECA-0821-4B8E-EB56-1F4BE3DF28A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5F99A24-F486-1CF0-BE0C-11AB875273B6}"/>
              </a:ext>
            </a:extLst>
          </p:cNvPr>
          <p:cNvSpPr>
            <a:spLocks noGrp="1"/>
          </p:cNvSpPr>
          <p:nvPr>
            <p:ph type="sldNum" sz="quarter" idx="12"/>
          </p:nvPr>
        </p:nvSpPr>
        <p:spPr/>
        <p:txBody>
          <a:bodyPr/>
          <a:lstStyle/>
          <a:p>
            <a:fld id="{661A98DE-F9B2-4704-ADDE-0636E82FF23D}" type="slidenum">
              <a:rPr lang="fr-FR" smtClean="0"/>
              <a:t>‹N°›</a:t>
            </a:fld>
            <a:endParaRPr lang="fr-FR"/>
          </a:p>
        </p:txBody>
      </p:sp>
    </p:spTree>
    <p:extLst>
      <p:ext uri="{BB962C8B-B14F-4D97-AF65-F5344CB8AC3E}">
        <p14:creationId xmlns:p14="http://schemas.microsoft.com/office/powerpoint/2010/main" val="1290180335"/>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61DCCEE-E346-4C53-C124-5DD0BA52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22A4C9F-0F5F-709A-18BC-2D6FB0CDA7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D9D7DE6-5953-F001-7175-F4A120F9556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8422178-B9A9-4FE0-924B-DB8A7AA9C873}" type="datetimeFigureOut">
              <a:rPr lang="fr-FR" smtClean="0"/>
              <a:t>07/05/2024</a:t>
            </a:fld>
            <a:endParaRPr lang="fr-FR"/>
          </a:p>
        </p:txBody>
      </p:sp>
      <p:sp>
        <p:nvSpPr>
          <p:cNvPr id="5" name="Espace réservé du pied de page 4">
            <a:extLst>
              <a:ext uri="{FF2B5EF4-FFF2-40B4-BE49-F238E27FC236}">
                <a16:creationId xmlns:a16="http://schemas.microsoft.com/office/drawing/2014/main" id="{A5E9128F-81B3-05CF-6D97-E4914A76CF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B259463-7E9B-3635-3395-26E2BECF04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61A98DE-F9B2-4704-ADDE-0636E82FF23D}" type="slidenum">
              <a:rPr lang="fr-FR" smtClean="0"/>
              <a:t>‹N°›</a:t>
            </a:fld>
            <a:endParaRPr lang="fr-FR"/>
          </a:p>
        </p:txBody>
      </p:sp>
    </p:spTree>
    <p:extLst>
      <p:ext uri="{BB962C8B-B14F-4D97-AF65-F5344CB8AC3E}">
        <p14:creationId xmlns:p14="http://schemas.microsoft.com/office/powerpoint/2010/main" val="19747002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arbre, bâtiment&#10;&#10;Description générée automatiquement">
            <a:extLst>
              <a:ext uri="{FF2B5EF4-FFF2-40B4-BE49-F238E27FC236}">
                <a16:creationId xmlns:a16="http://schemas.microsoft.com/office/drawing/2014/main" id="{6DB70CD0-63CB-CE96-3783-CADA6A36DB9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2408" y="662960"/>
            <a:ext cx="9227184" cy="5940000"/>
          </a:xfrm>
          <a:prstGeom prst="rect">
            <a:avLst/>
          </a:prstGeom>
          <a:effectLst>
            <a:softEdge rad="635000"/>
          </a:effectLst>
        </p:spPr>
      </p:pic>
      <p:sp>
        <p:nvSpPr>
          <p:cNvPr id="4" name="ZoneTexte 3">
            <a:extLst>
              <a:ext uri="{FF2B5EF4-FFF2-40B4-BE49-F238E27FC236}">
                <a16:creationId xmlns:a16="http://schemas.microsoft.com/office/drawing/2014/main" id="{88181A0F-AB21-83C2-6E27-CE9267EA8610}"/>
              </a:ext>
            </a:extLst>
          </p:cNvPr>
          <p:cNvSpPr txBox="1"/>
          <p:nvPr/>
        </p:nvSpPr>
        <p:spPr>
          <a:xfrm>
            <a:off x="2217420" y="197390"/>
            <a:ext cx="9227184" cy="523220"/>
          </a:xfrm>
          <a:prstGeom prst="rect">
            <a:avLst/>
          </a:prstGeom>
          <a:noFill/>
        </p:spPr>
        <p:txBody>
          <a:bodyPr wrap="square" rtlCol="0">
            <a:spAutoFit/>
          </a:bodyPr>
          <a:lstStyle/>
          <a:p>
            <a:r>
              <a:rPr lang="fr-FR" sz="2800" b="1" dirty="0">
                <a:solidFill>
                  <a:srgbClr val="FFFF00"/>
                </a:solidFill>
              </a:rPr>
              <a:t>Lorient Vous Présente La Ville de Kyoto – Japon -</a:t>
            </a:r>
          </a:p>
        </p:txBody>
      </p:sp>
    </p:spTree>
    <p:extLst>
      <p:ext uri="{BB962C8B-B14F-4D97-AF65-F5344CB8AC3E}">
        <p14:creationId xmlns:p14="http://schemas.microsoft.com/office/powerpoint/2010/main" val="2558239256"/>
      </p:ext>
    </p:extLst>
  </p:cSld>
  <p:clrMapOvr>
    <a:masterClrMapping/>
  </p:clrMapOvr>
  <mc:AlternateContent xmlns:mc="http://schemas.openxmlformats.org/markup-compatibility/2006">
    <mc:Choice xmlns:p14="http://schemas.microsoft.com/office/powerpoint/2010/main" Requires="p14">
      <p:transition spd="slow" p14:dur="5000" advClick="0" advTm="9000">
        <p14:shred/>
        <p:sndAc>
          <p:stSnd>
            <p:snd r:embed="rId2" name="Bamboo Flute  by 陳悅 (1).wav"/>
          </p:stSnd>
        </p:sndAc>
      </p:transition>
    </mc:Choice>
    <mc:Fallback>
      <p:transition spd="slow" advClick="0" advTm="9000">
        <p:fade/>
        <p:sndAc>
          <p:stSnd>
            <p:snd r:embed="rId2" name="Bamboo Flute  by 陳悅 (1).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4E8558-598B-1608-A22B-5FF5C84ACEC5}"/>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t>Ancienne capitale du Japon, Kyoto est une ville située sur l'île de Honshū. Elle est réputée pour ses nombreux temples bouddhistes classiques, ainsi que ses jardins, ses palais impériaux, ses sanctuaires shinto et ses maisons en bois traditionnelles. Sa renommée vient également de ses traditions comme la cuisine </a:t>
            </a:r>
            <a:r>
              <a:rPr lang="fr-FR" sz="4000" b="1" dirty="0" err="1"/>
              <a:t>kaiseki</a:t>
            </a:r>
            <a:r>
              <a:rPr lang="fr-FR" sz="4000" b="1" dirty="0"/>
              <a:t>, repas composé de plusieurs plats étudiés, et du district de </a:t>
            </a:r>
            <a:r>
              <a:rPr lang="fr-FR" sz="4000" b="1" dirty="0" err="1"/>
              <a:t>Gion</a:t>
            </a:r>
            <a:r>
              <a:rPr lang="fr-FR" sz="4000" b="1" dirty="0"/>
              <a:t>, le quartier des geishas (femmes proposant des prestations de divertissement). </a:t>
            </a:r>
          </a:p>
        </p:txBody>
      </p:sp>
    </p:spTree>
    <p:extLst>
      <p:ext uri="{BB962C8B-B14F-4D97-AF65-F5344CB8AC3E}">
        <p14:creationId xmlns:p14="http://schemas.microsoft.com/office/powerpoint/2010/main" val="364873563"/>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eau&#10;&#10;Description générée automatiquement">
            <a:extLst>
              <a:ext uri="{FF2B5EF4-FFF2-40B4-BE49-F238E27FC236}">
                <a16:creationId xmlns:a16="http://schemas.microsoft.com/office/drawing/2014/main" id="{934959D9-0969-93A7-C0A1-DB91904CA9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698" y="279000"/>
            <a:ext cx="9453694" cy="6300000"/>
          </a:xfrm>
          <a:prstGeom prst="rect">
            <a:avLst/>
          </a:prstGeom>
          <a:effectLst>
            <a:softEdge rad="635000"/>
          </a:effectLst>
        </p:spPr>
      </p:pic>
      <p:sp>
        <p:nvSpPr>
          <p:cNvPr id="4" name="ZoneTexte 3">
            <a:extLst>
              <a:ext uri="{FF2B5EF4-FFF2-40B4-BE49-F238E27FC236}">
                <a16:creationId xmlns:a16="http://schemas.microsoft.com/office/drawing/2014/main" id="{0A8252CC-A009-06C1-9F0C-D0E0B7101831}"/>
              </a:ext>
            </a:extLst>
          </p:cNvPr>
          <p:cNvSpPr txBox="1"/>
          <p:nvPr/>
        </p:nvSpPr>
        <p:spPr>
          <a:xfrm>
            <a:off x="9621334" y="3760470"/>
            <a:ext cx="2305968" cy="1200329"/>
          </a:xfrm>
          <a:prstGeom prst="rect">
            <a:avLst/>
          </a:prstGeom>
          <a:noFill/>
        </p:spPr>
        <p:txBody>
          <a:bodyPr wrap="square" rtlCol="0">
            <a:spAutoFit/>
          </a:bodyPr>
          <a:lstStyle/>
          <a:p>
            <a:r>
              <a:rPr lang="fr-FR" sz="2400" b="1">
                <a:solidFill>
                  <a:srgbClr val="FFFF00"/>
                </a:solidFill>
              </a:rPr>
              <a:t>Le pont Togetsu-kyō à Kyoto.</a:t>
            </a:r>
            <a:endParaRPr lang="fr-FR" sz="2400" b="1" dirty="0">
              <a:solidFill>
                <a:srgbClr val="FFFF00"/>
              </a:solidFill>
            </a:endParaRPr>
          </a:p>
        </p:txBody>
      </p:sp>
    </p:spTree>
    <p:extLst>
      <p:ext uri="{BB962C8B-B14F-4D97-AF65-F5344CB8AC3E}">
        <p14:creationId xmlns:p14="http://schemas.microsoft.com/office/powerpoint/2010/main" val="2073315261"/>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Bâtiment commercial&#10;&#10;Description générée automatiquement">
            <a:extLst>
              <a:ext uri="{FF2B5EF4-FFF2-40B4-BE49-F238E27FC236}">
                <a16:creationId xmlns:a16="http://schemas.microsoft.com/office/drawing/2014/main" id="{8FCBF227-5A78-0824-8000-FC9A2CA000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1120" y="388782"/>
            <a:ext cx="9010060" cy="6300000"/>
          </a:xfrm>
          <a:prstGeom prst="rect">
            <a:avLst/>
          </a:prstGeom>
          <a:effectLst>
            <a:softEdge rad="635000"/>
          </a:effectLst>
        </p:spPr>
      </p:pic>
      <p:sp>
        <p:nvSpPr>
          <p:cNvPr id="4" name="ZoneTexte 3">
            <a:extLst>
              <a:ext uri="{FF2B5EF4-FFF2-40B4-BE49-F238E27FC236}">
                <a16:creationId xmlns:a16="http://schemas.microsoft.com/office/drawing/2014/main" id="{9A84D1B6-FD11-D850-D534-A24BD595E921}"/>
              </a:ext>
            </a:extLst>
          </p:cNvPr>
          <p:cNvSpPr txBox="1"/>
          <p:nvPr/>
        </p:nvSpPr>
        <p:spPr>
          <a:xfrm>
            <a:off x="819150" y="3849677"/>
            <a:ext cx="2609850" cy="1200329"/>
          </a:xfrm>
          <a:prstGeom prst="rect">
            <a:avLst/>
          </a:prstGeom>
          <a:noFill/>
        </p:spPr>
        <p:txBody>
          <a:bodyPr wrap="square" rtlCol="0">
            <a:spAutoFit/>
          </a:bodyPr>
          <a:lstStyle/>
          <a:p>
            <a:r>
              <a:rPr lang="fr-FR" sz="2400" b="1" dirty="0">
                <a:solidFill>
                  <a:srgbClr val="FFFF00"/>
                </a:solidFill>
              </a:rPr>
              <a:t>Le siège social de l'entreprise Nintendo.</a:t>
            </a:r>
          </a:p>
        </p:txBody>
      </p:sp>
    </p:spTree>
    <p:extLst>
      <p:ext uri="{BB962C8B-B14F-4D97-AF65-F5344CB8AC3E}">
        <p14:creationId xmlns:p14="http://schemas.microsoft.com/office/powerpoint/2010/main" val="1135559134"/>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cène, Véhicule terrestre, ciel&#10;&#10;Description générée automatiquement">
            <a:extLst>
              <a:ext uri="{FF2B5EF4-FFF2-40B4-BE49-F238E27FC236}">
                <a16:creationId xmlns:a16="http://schemas.microsoft.com/office/drawing/2014/main" id="{294869F8-3BE9-65AB-6E50-D50DBFE54F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420" y="279000"/>
            <a:ext cx="8400000" cy="6300000"/>
          </a:xfrm>
          <a:prstGeom prst="rect">
            <a:avLst/>
          </a:prstGeom>
          <a:effectLst>
            <a:softEdge rad="635000"/>
          </a:effectLst>
        </p:spPr>
      </p:pic>
      <p:sp>
        <p:nvSpPr>
          <p:cNvPr id="5" name="ZoneTexte 4">
            <a:extLst>
              <a:ext uri="{FF2B5EF4-FFF2-40B4-BE49-F238E27FC236}">
                <a16:creationId xmlns:a16="http://schemas.microsoft.com/office/drawing/2014/main" id="{A2252B30-D75E-159F-707D-D28710371360}"/>
              </a:ext>
            </a:extLst>
          </p:cNvPr>
          <p:cNvSpPr txBox="1"/>
          <p:nvPr/>
        </p:nvSpPr>
        <p:spPr>
          <a:xfrm>
            <a:off x="8435340" y="3388762"/>
            <a:ext cx="3531870" cy="2308324"/>
          </a:xfrm>
          <a:prstGeom prst="rect">
            <a:avLst/>
          </a:prstGeom>
          <a:noFill/>
        </p:spPr>
        <p:txBody>
          <a:bodyPr wrap="square" rtlCol="0">
            <a:spAutoFit/>
          </a:bodyPr>
          <a:lstStyle/>
          <a:p>
            <a:r>
              <a:rPr lang="fr-FR" sz="2400" b="1" dirty="0">
                <a:solidFill>
                  <a:srgbClr val="FFFF00"/>
                </a:solidFill>
              </a:rPr>
              <a:t>La gare ferroviaire dont l'architecture avait été critiquée à sa construction en raison de son modernisme et de son gigantisme.</a:t>
            </a:r>
          </a:p>
        </p:txBody>
      </p:sp>
    </p:spTree>
    <p:extLst>
      <p:ext uri="{BB962C8B-B14F-4D97-AF65-F5344CB8AC3E}">
        <p14:creationId xmlns:p14="http://schemas.microsoft.com/office/powerpoint/2010/main" val="3757429981"/>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erisier du Japon, plein air, arbre, fleur de cerisier&#10;&#10;Description générée automatiquement">
            <a:extLst>
              <a:ext uri="{FF2B5EF4-FFF2-40B4-BE49-F238E27FC236}">
                <a16:creationId xmlns:a16="http://schemas.microsoft.com/office/drawing/2014/main" id="{5F3DD803-E5BD-1F31-B936-14C5574CDFF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89120" y="571500"/>
            <a:ext cx="7620000" cy="5715000"/>
          </a:xfrm>
          <a:prstGeom prst="rect">
            <a:avLst/>
          </a:prstGeom>
          <a:effectLst>
            <a:softEdge rad="635000"/>
          </a:effectLst>
        </p:spPr>
      </p:pic>
      <p:sp>
        <p:nvSpPr>
          <p:cNvPr id="4" name="ZoneTexte 3">
            <a:extLst>
              <a:ext uri="{FF2B5EF4-FFF2-40B4-BE49-F238E27FC236}">
                <a16:creationId xmlns:a16="http://schemas.microsoft.com/office/drawing/2014/main" id="{50F7D46C-996D-7C59-3AB7-DF4977A751E1}"/>
              </a:ext>
            </a:extLst>
          </p:cNvPr>
          <p:cNvSpPr txBox="1"/>
          <p:nvPr/>
        </p:nvSpPr>
        <p:spPr>
          <a:xfrm>
            <a:off x="1291590" y="3429000"/>
            <a:ext cx="3520440" cy="1200329"/>
          </a:xfrm>
          <a:prstGeom prst="rect">
            <a:avLst/>
          </a:prstGeom>
          <a:noFill/>
        </p:spPr>
        <p:txBody>
          <a:bodyPr wrap="square" rtlCol="0">
            <a:spAutoFit/>
          </a:bodyPr>
          <a:lstStyle/>
          <a:p>
            <a:r>
              <a:rPr lang="fr-FR" sz="2400" b="1" dirty="0">
                <a:solidFill>
                  <a:srgbClr val="FFFF00"/>
                </a:solidFill>
              </a:rPr>
              <a:t> Le chemin de la philosophie », à Kyoto, au printemps.</a:t>
            </a:r>
          </a:p>
        </p:txBody>
      </p:sp>
    </p:spTree>
    <p:extLst>
      <p:ext uri="{BB962C8B-B14F-4D97-AF65-F5344CB8AC3E}">
        <p14:creationId xmlns:p14="http://schemas.microsoft.com/office/powerpoint/2010/main" val="3532163335"/>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23EC99C3-F041-70F1-C452-2320929808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810" y="279000"/>
            <a:ext cx="8813185" cy="6300000"/>
          </a:xfrm>
          <a:prstGeom prst="rect">
            <a:avLst/>
          </a:prstGeom>
          <a:effectLst>
            <a:softEdge rad="635000"/>
          </a:effectLst>
        </p:spPr>
      </p:pic>
      <p:sp>
        <p:nvSpPr>
          <p:cNvPr id="4" name="ZoneTexte 3">
            <a:extLst>
              <a:ext uri="{FF2B5EF4-FFF2-40B4-BE49-F238E27FC236}">
                <a16:creationId xmlns:a16="http://schemas.microsoft.com/office/drawing/2014/main" id="{F324E367-349C-1C00-4E7B-9276245A2480}"/>
              </a:ext>
            </a:extLst>
          </p:cNvPr>
          <p:cNvSpPr txBox="1"/>
          <p:nvPr/>
        </p:nvSpPr>
        <p:spPr>
          <a:xfrm>
            <a:off x="9094470" y="4297680"/>
            <a:ext cx="3097530" cy="830997"/>
          </a:xfrm>
          <a:prstGeom prst="rect">
            <a:avLst/>
          </a:prstGeom>
          <a:noFill/>
        </p:spPr>
        <p:txBody>
          <a:bodyPr wrap="square" rtlCol="0">
            <a:spAutoFit/>
          </a:bodyPr>
          <a:lstStyle/>
          <a:p>
            <a:r>
              <a:rPr lang="fr-FR" sz="2400" b="1" dirty="0">
                <a:solidFill>
                  <a:srgbClr val="FFFF00"/>
                </a:solidFill>
              </a:rPr>
              <a:t>Kinkaku-ji, le pavillon d'or.</a:t>
            </a:r>
          </a:p>
        </p:txBody>
      </p:sp>
    </p:spTree>
    <p:extLst>
      <p:ext uri="{BB962C8B-B14F-4D97-AF65-F5344CB8AC3E}">
        <p14:creationId xmlns:p14="http://schemas.microsoft.com/office/powerpoint/2010/main" val="2933262464"/>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chitecture chinoise, Architecture japonaise, arbre&#10;&#10;Description générée automatiquement">
            <a:extLst>
              <a:ext uri="{FF2B5EF4-FFF2-40B4-BE49-F238E27FC236}">
                <a16:creationId xmlns:a16="http://schemas.microsoft.com/office/drawing/2014/main" id="{1D06330C-3246-BCD0-9F27-4015A993BA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6399"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8904C0B0-37C9-A858-8762-FFD2338826E9}"/>
              </a:ext>
            </a:extLst>
          </p:cNvPr>
          <p:cNvSpPr txBox="1"/>
          <p:nvPr/>
        </p:nvSpPr>
        <p:spPr>
          <a:xfrm>
            <a:off x="171450" y="4034791"/>
            <a:ext cx="2777490" cy="461665"/>
          </a:xfrm>
          <a:prstGeom prst="rect">
            <a:avLst/>
          </a:prstGeom>
          <a:noFill/>
        </p:spPr>
        <p:txBody>
          <a:bodyPr wrap="square" rtlCol="0">
            <a:spAutoFit/>
          </a:bodyPr>
          <a:lstStyle/>
          <a:p>
            <a:r>
              <a:rPr lang="fr-FR" sz="2400" b="1">
                <a:solidFill>
                  <a:srgbClr val="FFFF00"/>
                </a:solidFill>
              </a:rPr>
              <a:t>Kamigamo-jinja.</a:t>
            </a:r>
            <a:endParaRPr lang="fr-FR" sz="2400" b="1" dirty="0">
              <a:solidFill>
                <a:srgbClr val="FFFF00"/>
              </a:solidFill>
            </a:endParaRPr>
          </a:p>
        </p:txBody>
      </p:sp>
    </p:spTree>
    <p:extLst>
      <p:ext uri="{BB962C8B-B14F-4D97-AF65-F5344CB8AC3E}">
        <p14:creationId xmlns:p14="http://schemas.microsoft.com/office/powerpoint/2010/main" val="1739122084"/>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Architecture japonaise, Architecture chinoise&#10;&#10;Description générée automatiquement">
            <a:extLst>
              <a:ext uri="{FF2B5EF4-FFF2-40B4-BE49-F238E27FC236}">
                <a16:creationId xmlns:a16="http://schemas.microsoft.com/office/drawing/2014/main" id="{383A4838-184D-E413-E3CA-A77417326E4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908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19580B59-24C9-FEA4-34FB-FA7C6990F31B}"/>
              </a:ext>
            </a:extLst>
          </p:cNvPr>
          <p:cNvSpPr txBox="1"/>
          <p:nvPr/>
        </p:nvSpPr>
        <p:spPr>
          <a:xfrm>
            <a:off x="8659080" y="4183380"/>
            <a:ext cx="3433860" cy="461665"/>
          </a:xfrm>
          <a:prstGeom prst="rect">
            <a:avLst/>
          </a:prstGeom>
          <a:noFill/>
        </p:spPr>
        <p:txBody>
          <a:bodyPr wrap="square" rtlCol="0">
            <a:spAutoFit/>
          </a:bodyPr>
          <a:lstStyle/>
          <a:p>
            <a:r>
              <a:rPr lang="fr-FR" sz="2400" b="1" dirty="0" err="1">
                <a:solidFill>
                  <a:srgbClr val="FFFF00"/>
                </a:solidFill>
              </a:rPr>
              <a:t>Shimogamo-jinja</a:t>
            </a:r>
            <a:r>
              <a:rPr lang="fr-FR" sz="2400" b="1" dirty="0">
                <a:solidFill>
                  <a:srgbClr val="FFFF00"/>
                </a:solidFill>
              </a:rPr>
              <a:t>.</a:t>
            </a:r>
          </a:p>
        </p:txBody>
      </p:sp>
    </p:spTree>
    <p:extLst>
      <p:ext uri="{BB962C8B-B14F-4D97-AF65-F5344CB8AC3E}">
        <p14:creationId xmlns:p14="http://schemas.microsoft.com/office/powerpoint/2010/main" val="731557433"/>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chitecture chinoise, Architecture japonaise, automne&#10;&#10;Description générée automatiquement">
            <a:extLst>
              <a:ext uri="{FF2B5EF4-FFF2-40B4-BE49-F238E27FC236}">
                <a16:creationId xmlns:a16="http://schemas.microsoft.com/office/drawing/2014/main" id="{89F9C70F-475E-4565-A37C-96347A15D6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6394" y="279000"/>
            <a:ext cx="9453715" cy="6300000"/>
          </a:xfrm>
          <a:prstGeom prst="rect">
            <a:avLst/>
          </a:prstGeom>
          <a:effectLst>
            <a:softEdge rad="635000"/>
          </a:effectLst>
        </p:spPr>
      </p:pic>
      <p:sp>
        <p:nvSpPr>
          <p:cNvPr id="4" name="ZoneTexte 3">
            <a:extLst>
              <a:ext uri="{FF2B5EF4-FFF2-40B4-BE49-F238E27FC236}">
                <a16:creationId xmlns:a16="http://schemas.microsoft.com/office/drawing/2014/main" id="{39E09296-E0A3-9E4D-A999-A9E189C0A9C8}"/>
              </a:ext>
            </a:extLst>
          </p:cNvPr>
          <p:cNvSpPr txBox="1"/>
          <p:nvPr/>
        </p:nvSpPr>
        <p:spPr>
          <a:xfrm>
            <a:off x="491490" y="3931920"/>
            <a:ext cx="2526030" cy="1200329"/>
          </a:xfrm>
          <a:prstGeom prst="rect">
            <a:avLst/>
          </a:prstGeom>
          <a:noFill/>
        </p:spPr>
        <p:txBody>
          <a:bodyPr wrap="square" rtlCol="0">
            <a:spAutoFit/>
          </a:bodyPr>
          <a:lstStyle/>
          <a:p>
            <a:r>
              <a:rPr lang="fr-FR" sz="2400" b="1">
                <a:solidFill>
                  <a:srgbClr val="FFFF00"/>
                </a:solidFill>
              </a:rPr>
              <a:t>Kyoto, préfecture de Kyoto, Japon</a:t>
            </a:r>
            <a:endParaRPr lang="fr-FR" sz="2400" b="1" dirty="0">
              <a:solidFill>
                <a:srgbClr val="FFFF00"/>
              </a:solidFill>
            </a:endParaRPr>
          </a:p>
        </p:txBody>
      </p:sp>
    </p:spTree>
    <p:extLst>
      <p:ext uri="{BB962C8B-B14F-4D97-AF65-F5344CB8AC3E}">
        <p14:creationId xmlns:p14="http://schemas.microsoft.com/office/powerpoint/2010/main" val="2180489439"/>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Architecture japonaise&#10;&#10;Description générée automatiquement">
            <a:extLst>
              <a:ext uri="{FF2B5EF4-FFF2-40B4-BE49-F238E27FC236}">
                <a16:creationId xmlns:a16="http://schemas.microsoft.com/office/drawing/2014/main" id="{5317E772-E4B9-2C4A-D65F-1C8C1EB96B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7540"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853A8E28-AC17-A3DE-BCCD-72CAAE9AEAB1}"/>
              </a:ext>
            </a:extLst>
          </p:cNvPr>
          <p:cNvSpPr txBox="1"/>
          <p:nvPr/>
        </p:nvSpPr>
        <p:spPr>
          <a:xfrm>
            <a:off x="9349740" y="3520440"/>
            <a:ext cx="2842260" cy="4154984"/>
          </a:xfrm>
          <a:prstGeom prst="rect">
            <a:avLst/>
          </a:prstGeom>
          <a:noFill/>
        </p:spPr>
        <p:txBody>
          <a:bodyPr wrap="square" rtlCol="0">
            <a:spAutoFit/>
          </a:bodyPr>
          <a:lstStyle/>
          <a:p>
            <a:r>
              <a:rPr lang="fr-FR" sz="2400" b="1">
                <a:solidFill>
                  <a:srgbClr val="FFFF00"/>
                </a:solidFill>
              </a:rPr>
              <a:t> La salle dorée du Ninna-ji est le trésor national du Japon à Ukyō-ku , Kyoto , préfecture de Kyoto , Japon . Ninna-ji a été inscrit au patrimoine mondial de l'UNESCO</a:t>
            </a:r>
            <a:endParaRPr lang="fr-FR" sz="2400" b="1" dirty="0">
              <a:solidFill>
                <a:srgbClr val="FFFF00"/>
              </a:solidFill>
            </a:endParaRPr>
          </a:p>
        </p:txBody>
      </p:sp>
    </p:spTree>
    <p:extLst>
      <p:ext uri="{BB962C8B-B14F-4D97-AF65-F5344CB8AC3E}">
        <p14:creationId xmlns:p14="http://schemas.microsoft.com/office/powerpoint/2010/main" val="4063335071"/>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chitecture chinoise, Architecture japonaise&#10;&#10;Description générée automatiquement">
            <a:extLst>
              <a:ext uri="{FF2B5EF4-FFF2-40B4-BE49-F238E27FC236}">
                <a16:creationId xmlns:a16="http://schemas.microsoft.com/office/drawing/2014/main" id="{DA47E2BC-C8EF-C8A9-C717-91B30E596D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28950" y="459000"/>
            <a:ext cx="8923943" cy="5940000"/>
          </a:xfrm>
          <a:prstGeom prst="rect">
            <a:avLst/>
          </a:prstGeom>
          <a:effectLst>
            <a:softEdge rad="635000"/>
          </a:effectLst>
        </p:spPr>
      </p:pic>
      <p:sp>
        <p:nvSpPr>
          <p:cNvPr id="4" name="ZoneTexte 3">
            <a:extLst>
              <a:ext uri="{FF2B5EF4-FFF2-40B4-BE49-F238E27FC236}">
                <a16:creationId xmlns:a16="http://schemas.microsoft.com/office/drawing/2014/main" id="{B6441D67-22FD-3F9E-FD69-3255BD21324E}"/>
              </a:ext>
            </a:extLst>
          </p:cNvPr>
          <p:cNvSpPr txBox="1"/>
          <p:nvPr/>
        </p:nvSpPr>
        <p:spPr>
          <a:xfrm>
            <a:off x="514350" y="925830"/>
            <a:ext cx="2971800" cy="5262979"/>
          </a:xfrm>
          <a:prstGeom prst="rect">
            <a:avLst/>
          </a:prstGeom>
          <a:noFill/>
        </p:spPr>
        <p:txBody>
          <a:bodyPr wrap="square" rtlCol="0">
            <a:spAutoFit/>
          </a:bodyPr>
          <a:lstStyle/>
          <a:p>
            <a:r>
              <a:rPr lang="fr-FR" sz="2400" b="1" dirty="0">
                <a:solidFill>
                  <a:srgbClr val="FFFF00"/>
                </a:solidFill>
              </a:rPr>
              <a:t>: Le Phoenix Hall de </a:t>
            </a:r>
            <a:r>
              <a:rPr lang="fr-FR" sz="2400" b="1" dirty="0" err="1">
                <a:solidFill>
                  <a:srgbClr val="FFFF00"/>
                </a:solidFill>
              </a:rPr>
              <a:t>Byōdō</a:t>
            </a:r>
            <a:r>
              <a:rPr lang="fr-FR" sz="2400" b="1" dirty="0">
                <a:solidFill>
                  <a:srgbClr val="FFFF00"/>
                </a:solidFill>
              </a:rPr>
              <a:t>-in est un trésor national du Japon situé à Uji , préfecture de Kyoto , au Japon . Il a été construit en 1153. </a:t>
            </a:r>
            <a:r>
              <a:rPr lang="fr-FR" sz="2400" b="1" dirty="0" err="1">
                <a:solidFill>
                  <a:srgbClr val="FFFF00"/>
                </a:solidFill>
              </a:rPr>
              <a:t>Byōdō</a:t>
            </a:r>
            <a:r>
              <a:rPr lang="fr-FR" sz="2400" b="1" dirty="0">
                <a:solidFill>
                  <a:srgbClr val="FFFF00"/>
                </a:solidFill>
              </a:rPr>
              <a:t>-in a été inscrit au patrimoine mondial de l'UNESCO « Monuments historiques de l'ancienne Kyoto ».</a:t>
            </a:r>
          </a:p>
        </p:txBody>
      </p:sp>
    </p:spTree>
    <p:extLst>
      <p:ext uri="{BB962C8B-B14F-4D97-AF65-F5344CB8AC3E}">
        <p14:creationId xmlns:p14="http://schemas.microsoft.com/office/powerpoint/2010/main" val="2911650420"/>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arbre, plein air, Paysage naturel&#10;&#10;Description générée automatiquement">
            <a:extLst>
              <a:ext uri="{FF2B5EF4-FFF2-40B4-BE49-F238E27FC236}">
                <a16:creationId xmlns:a16="http://schemas.microsoft.com/office/drawing/2014/main" id="{CCAC05DC-E269-9F11-84E9-573657D5CB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7959" y="279000"/>
            <a:ext cx="9487050" cy="6300000"/>
          </a:xfrm>
          <a:prstGeom prst="rect">
            <a:avLst/>
          </a:prstGeom>
          <a:effectLst>
            <a:softEdge rad="635000"/>
          </a:effectLst>
        </p:spPr>
      </p:pic>
      <p:sp>
        <p:nvSpPr>
          <p:cNvPr id="4" name="ZoneTexte 3">
            <a:extLst>
              <a:ext uri="{FF2B5EF4-FFF2-40B4-BE49-F238E27FC236}">
                <a16:creationId xmlns:a16="http://schemas.microsoft.com/office/drawing/2014/main" id="{CA30E56B-1CC4-1E26-84B8-430CCB05BD5C}"/>
              </a:ext>
            </a:extLst>
          </p:cNvPr>
          <p:cNvSpPr txBox="1"/>
          <p:nvPr/>
        </p:nvSpPr>
        <p:spPr>
          <a:xfrm>
            <a:off x="9654540" y="3554730"/>
            <a:ext cx="2468880" cy="1200329"/>
          </a:xfrm>
          <a:prstGeom prst="rect">
            <a:avLst/>
          </a:prstGeom>
          <a:noFill/>
        </p:spPr>
        <p:txBody>
          <a:bodyPr wrap="square" rtlCol="0">
            <a:spAutoFit/>
          </a:bodyPr>
          <a:lstStyle/>
          <a:p>
            <a:r>
              <a:rPr lang="fr-FR" sz="2400" b="1">
                <a:solidFill>
                  <a:srgbClr val="FFFF00"/>
                </a:solidFill>
              </a:rPr>
              <a:t>Vue depuis l'étang Saihouji (kokedera).</a:t>
            </a:r>
            <a:endParaRPr lang="fr-FR" sz="2400" b="1" dirty="0">
              <a:solidFill>
                <a:srgbClr val="FFFF00"/>
              </a:solidFill>
            </a:endParaRPr>
          </a:p>
        </p:txBody>
      </p:sp>
    </p:spTree>
    <p:extLst>
      <p:ext uri="{BB962C8B-B14F-4D97-AF65-F5344CB8AC3E}">
        <p14:creationId xmlns:p14="http://schemas.microsoft.com/office/powerpoint/2010/main" val="3419657319"/>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Architecture japonaise, Architecture chinoise&#10;&#10;Description générée automatiquement">
            <a:extLst>
              <a:ext uri="{FF2B5EF4-FFF2-40B4-BE49-F238E27FC236}">
                <a16:creationId xmlns:a16="http://schemas.microsoft.com/office/drawing/2014/main" id="{F22A7632-8F44-9F61-50BE-38BD2291C7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912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9F12C3E3-BE10-6D27-BB2F-6A2328C0ECF2}"/>
              </a:ext>
            </a:extLst>
          </p:cNvPr>
          <p:cNvSpPr txBox="1"/>
          <p:nvPr/>
        </p:nvSpPr>
        <p:spPr>
          <a:xfrm>
            <a:off x="857250" y="4046220"/>
            <a:ext cx="3577590" cy="830997"/>
          </a:xfrm>
          <a:prstGeom prst="rect">
            <a:avLst/>
          </a:prstGeom>
          <a:noFill/>
        </p:spPr>
        <p:txBody>
          <a:bodyPr wrap="square" rtlCol="0">
            <a:spAutoFit/>
          </a:bodyPr>
          <a:lstStyle/>
          <a:p>
            <a:r>
              <a:rPr lang="fr-FR" sz="2400" b="1" dirty="0">
                <a:solidFill>
                  <a:srgbClr val="FFFF00"/>
                </a:solidFill>
              </a:rPr>
              <a:t> </a:t>
            </a:r>
            <a:r>
              <a:rPr lang="fr-FR" sz="2400" b="1" dirty="0" err="1">
                <a:solidFill>
                  <a:srgbClr val="FFFF00"/>
                </a:solidFill>
              </a:rPr>
              <a:t>Fushimi</a:t>
            </a:r>
            <a:r>
              <a:rPr lang="fr-FR" sz="2400" b="1" dirty="0">
                <a:solidFill>
                  <a:srgbClr val="FFFF00"/>
                </a:solidFill>
              </a:rPr>
              <a:t> Inari </a:t>
            </a:r>
            <a:r>
              <a:rPr lang="fr-FR" sz="2400" b="1" dirty="0" err="1">
                <a:solidFill>
                  <a:srgbClr val="FFFF00"/>
                </a:solidFill>
              </a:rPr>
              <a:t>Romon</a:t>
            </a:r>
            <a:r>
              <a:rPr lang="fr-FR" sz="2400" b="1" dirty="0">
                <a:solidFill>
                  <a:srgbClr val="FFFF00"/>
                </a:solidFill>
              </a:rPr>
              <a:t> Torii</a:t>
            </a:r>
          </a:p>
        </p:txBody>
      </p:sp>
    </p:spTree>
    <p:extLst>
      <p:ext uri="{BB962C8B-B14F-4D97-AF65-F5344CB8AC3E}">
        <p14:creationId xmlns:p14="http://schemas.microsoft.com/office/powerpoint/2010/main" val="1112526292"/>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chitecture chinoise, Architecture japonaise, lieu de culte&#10;&#10;Description générée automatiquement">
            <a:extLst>
              <a:ext uri="{FF2B5EF4-FFF2-40B4-BE49-F238E27FC236}">
                <a16:creationId xmlns:a16="http://schemas.microsoft.com/office/drawing/2014/main" id="{48A9204B-D790-8A1B-0459-43D281087BC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9276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FF5975B-7110-5D0B-ACF5-1E4D665CC471}"/>
              </a:ext>
            </a:extLst>
          </p:cNvPr>
          <p:cNvSpPr txBox="1"/>
          <p:nvPr/>
        </p:nvSpPr>
        <p:spPr>
          <a:xfrm>
            <a:off x="8591550" y="3509010"/>
            <a:ext cx="3398520" cy="1200329"/>
          </a:xfrm>
          <a:prstGeom prst="rect">
            <a:avLst/>
          </a:prstGeom>
          <a:noFill/>
        </p:spPr>
        <p:txBody>
          <a:bodyPr wrap="square" rtlCol="0">
            <a:spAutoFit/>
          </a:bodyPr>
          <a:lstStyle/>
          <a:p>
            <a:r>
              <a:rPr lang="fr-FR" sz="2400" b="1" dirty="0">
                <a:solidFill>
                  <a:srgbClr val="FFFF00"/>
                </a:solidFill>
              </a:rPr>
              <a:t>Heian </a:t>
            </a:r>
            <a:r>
              <a:rPr lang="fr-FR" sz="2400" b="1" dirty="0" err="1">
                <a:solidFill>
                  <a:srgbClr val="FFFF00"/>
                </a:solidFill>
              </a:rPr>
              <a:t>jingu</a:t>
            </a:r>
            <a:r>
              <a:rPr lang="fr-FR" sz="2400" b="1" dirty="0">
                <a:solidFill>
                  <a:srgbClr val="FFFF00"/>
                </a:solidFill>
              </a:rPr>
              <a:t>, un sanctuaire shinto à Kyoto</a:t>
            </a:r>
          </a:p>
        </p:txBody>
      </p:sp>
    </p:spTree>
    <p:extLst>
      <p:ext uri="{BB962C8B-B14F-4D97-AF65-F5344CB8AC3E}">
        <p14:creationId xmlns:p14="http://schemas.microsoft.com/office/powerpoint/2010/main" val="226726918"/>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chitecture japonaise, Architecture chinoise, ciel&#10;&#10;Description générée automatiquement">
            <a:extLst>
              <a:ext uri="{FF2B5EF4-FFF2-40B4-BE49-F238E27FC236}">
                <a16:creationId xmlns:a16="http://schemas.microsoft.com/office/drawing/2014/main" id="{DDA6609A-50B1-D04E-F4B4-4CC3FDF51D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854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0E811425-B5AF-66A6-5971-C61561339E7D}"/>
              </a:ext>
            </a:extLst>
          </p:cNvPr>
          <p:cNvSpPr txBox="1"/>
          <p:nvPr/>
        </p:nvSpPr>
        <p:spPr>
          <a:xfrm>
            <a:off x="880110" y="4466898"/>
            <a:ext cx="2891790" cy="461665"/>
          </a:xfrm>
          <a:prstGeom prst="rect">
            <a:avLst/>
          </a:prstGeom>
          <a:noFill/>
        </p:spPr>
        <p:txBody>
          <a:bodyPr wrap="square" rtlCol="0">
            <a:spAutoFit/>
          </a:bodyPr>
          <a:lstStyle/>
          <a:p>
            <a:r>
              <a:rPr lang="fr-FR" sz="2400" b="1" dirty="0">
                <a:solidFill>
                  <a:srgbClr val="FFFF00"/>
                </a:solidFill>
              </a:rPr>
              <a:t>Sanctuaire </a:t>
            </a:r>
            <a:r>
              <a:rPr lang="fr-FR" sz="2400" b="1" dirty="0" err="1">
                <a:solidFill>
                  <a:srgbClr val="FFFF00"/>
                </a:solidFill>
              </a:rPr>
              <a:t>Yasaka</a:t>
            </a:r>
            <a:endParaRPr lang="fr-FR" sz="2400" b="1" dirty="0">
              <a:solidFill>
                <a:srgbClr val="FFFF00"/>
              </a:solidFill>
            </a:endParaRPr>
          </a:p>
        </p:txBody>
      </p:sp>
    </p:spTree>
    <p:extLst>
      <p:ext uri="{BB962C8B-B14F-4D97-AF65-F5344CB8AC3E}">
        <p14:creationId xmlns:p14="http://schemas.microsoft.com/office/powerpoint/2010/main" val="904129444"/>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22B96538-3DF3-CBDC-3D97-C98201FDA8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4343" y="279000"/>
            <a:ext cx="9453619" cy="6300000"/>
          </a:xfrm>
          <a:prstGeom prst="rect">
            <a:avLst/>
          </a:prstGeom>
          <a:effectLst>
            <a:softEdge rad="635000"/>
          </a:effectLst>
        </p:spPr>
      </p:pic>
      <p:sp>
        <p:nvSpPr>
          <p:cNvPr id="4" name="ZoneTexte 3">
            <a:extLst>
              <a:ext uri="{FF2B5EF4-FFF2-40B4-BE49-F238E27FC236}">
                <a16:creationId xmlns:a16="http://schemas.microsoft.com/office/drawing/2014/main" id="{DD6C1704-5824-4C9B-2C72-5E3B49FE9ADD}"/>
              </a:ext>
            </a:extLst>
          </p:cNvPr>
          <p:cNvSpPr txBox="1"/>
          <p:nvPr/>
        </p:nvSpPr>
        <p:spPr>
          <a:xfrm>
            <a:off x="9547860" y="3337560"/>
            <a:ext cx="2453640" cy="1938992"/>
          </a:xfrm>
          <a:prstGeom prst="rect">
            <a:avLst/>
          </a:prstGeom>
          <a:noFill/>
        </p:spPr>
        <p:txBody>
          <a:bodyPr wrap="square" rtlCol="0">
            <a:spAutoFit/>
          </a:bodyPr>
          <a:lstStyle/>
          <a:p>
            <a:r>
              <a:rPr lang="fr-FR" sz="2400" b="1">
                <a:solidFill>
                  <a:srgbClr val="FFFF00"/>
                </a:solidFill>
              </a:rPr>
              <a:t>Plus de détails</a:t>
            </a:r>
          </a:p>
          <a:p>
            <a:r>
              <a:rPr lang="fr-FR" sz="2400" b="1">
                <a:solidFill>
                  <a:srgbClr val="FFFF00"/>
                </a:solidFill>
              </a:rPr>
              <a:t>Ginkaku-ji, le « temple du Pavillon d'argent ».</a:t>
            </a:r>
            <a:endParaRPr lang="fr-FR" sz="2400" b="1" dirty="0">
              <a:solidFill>
                <a:srgbClr val="FFFF00"/>
              </a:solidFill>
            </a:endParaRPr>
          </a:p>
        </p:txBody>
      </p:sp>
    </p:spTree>
    <p:extLst>
      <p:ext uri="{BB962C8B-B14F-4D97-AF65-F5344CB8AC3E}">
        <p14:creationId xmlns:p14="http://schemas.microsoft.com/office/powerpoint/2010/main" val="647531178"/>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Architecture japonaise&#10;&#10;Description générée automatiquement">
            <a:extLst>
              <a:ext uri="{FF2B5EF4-FFF2-40B4-BE49-F238E27FC236}">
                <a16:creationId xmlns:a16="http://schemas.microsoft.com/office/drawing/2014/main" id="{4D03BF3E-E11C-D434-05B4-B14C285336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5245" y="279000"/>
            <a:ext cx="9531924" cy="6300000"/>
          </a:xfrm>
          <a:prstGeom prst="rect">
            <a:avLst/>
          </a:prstGeom>
          <a:effectLst>
            <a:softEdge rad="635000"/>
          </a:effectLst>
        </p:spPr>
      </p:pic>
      <p:sp>
        <p:nvSpPr>
          <p:cNvPr id="4" name="ZoneTexte 3">
            <a:extLst>
              <a:ext uri="{FF2B5EF4-FFF2-40B4-BE49-F238E27FC236}">
                <a16:creationId xmlns:a16="http://schemas.microsoft.com/office/drawing/2014/main" id="{F36B94A1-EE25-4FC9-BEE3-38EDCA5FB848}"/>
              </a:ext>
            </a:extLst>
          </p:cNvPr>
          <p:cNvSpPr txBox="1"/>
          <p:nvPr/>
        </p:nvSpPr>
        <p:spPr>
          <a:xfrm>
            <a:off x="297180" y="3429000"/>
            <a:ext cx="2308860" cy="1569660"/>
          </a:xfrm>
          <a:prstGeom prst="rect">
            <a:avLst/>
          </a:prstGeom>
          <a:noFill/>
        </p:spPr>
        <p:txBody>
          <a:bodyPr wrap="square" rtlCol="0">
            <a:spAutoFit/>
          </a:bodyPr>
          <a:lstStyle/>
          <a:p>
            <a:r>
              <a:rPr lang="fr-FR" sz="2400" b="1">
                <a:solidFill>
                  <a:srgbClr val="FFFF00"/>
                </a:solidFill>
              </a:rPr>
              <a:t>Jardin du Nanzen-ji, temple du bouddhisme </a:t>
            </a:r>
            <a:endParaRPr lang="fr-FR" sz="2400" b="1" dirty="0">
              <a:solidFill>
                <a:srgbClr val="FFFF00"/>
              </a:solidFill>
            </a:endParaRPr>
          </a:p>
        </p:txBody>
      </p:sp>
    </p:spTree>
    <p:extLst>
      <p:ext uri="{BB962C8B-B14F-4D97-AF65-F5344CB8AC3E}">
        <p14:creationId xmlns:p14="http://schemas.microsoft.com/office/powerpoint/2010/main" val="4060906599"/>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hute, ciel, plante&#10;&#10;Description générée automatiquement">
            <a:extLst>
              <a:ext uri="{FF2B5EF4-FFF2-40B4-BE49-F238E27FC236}">
                <a16:creationId xmlns:a16="http://schemas.microsoft.com/office/drawing/2014/main" id="{468B0599-EDD3-FC46-28CA-09AC944E85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418" y="279000"/>
            <a:ext cx="9453708" cy="6300000"/>
          </a:xfrm>
          <a:prstGeom prst="rect">
            <a:avLst/>
          </a:prstGeom>
          <a:effectLst>
            <a:softEdge rad="635000"/>
          </a:effectLst>
        </p:spPr>
      </p:pic>
      <p:sp>
        <p:nvSpPr>
          <p:cNvPr id="4" name="ZoneTexte 3">
            <a:extLst>
              <a:ext uri="{FF2B5EF4-FFF2-40B4-BE49-F238E27FC236}">
                <a16:creationId xmlns:a16="http://schemas.microsoft.com/office/drawing/2014/main" id="{202D6E1D-F88A-3331-6159-421D67E78658}"/>
              </a:ext>
            </a:extLst>
          </p:cNvPr>
          <p:cNvSpPr txBox="1"/>
          <p:nvPr/>
        </p:nvSpPr>
        <p:spPr>
          <a:xfrm>
            <a:off x="9726930" y="1485900"/>
            <a:ext cx="2343150" cy="4154984"/>
          </a:xfrm>
          <a:prstGeom prst="rect">
            <a:avLst/>
          </a:prstGeom>
          <a:noFill/>
        </p:spPr>
        <p:txBody>
          <a:bodyPr wrap="square" rtlCol="0">
            <a:spAutoFit/>
          </a:bodyPr>
          <a:lstStyle/>
          <a:p>
            <a:r>
              <a:rPr lang="fr-FR" sz="2400" b="1">
                <a:solidFill>
                  <a:srgbClr val="FFFF00"/>
                </a:solidFill>
              </a:rPr>
              <a:t> Eikan-dō Zenrin-ji est le temple principal de la branche Seizan de la secte bouddhiste japonaise Jōdo-shū (Terre pure), située à Kyoto</a:t>
            </a:r>
            <a:endParaRPr lang="fr-FR" sz="2400" b="1" dirty="0">
              <a:solidFill>
                <a:srgbClr val="FFFF00"/>
              </a:solidFill>
            </a:endParaRPr>
          </a:p>
        </p:txBody>
      </p:sp>
    </p:spTree>
    <p:extLst>
      <p:ext uri="{BB962C8B-B14F-4D97-AF65-F5344CB8AC3E}">
        <p14:creationId xmlns:p14="http://schemas.microsoft.com/office/powerpoint/2010/main" val="3774992788"/>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Architecture japonaise, ciel&#10;&#10;Description générée automatiquement">
            <a:extLst>
              <a:ext uri="{FF2B5EF4-FFF2-40B4-BE49-F238E27FC236}">
                <a16:creationId xmlns:a16="http://schemas.microsoft.com/office/drawing/2014/main" id="{BB3F560E-BC6E-412F-E8F3-F5617CB5BF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6392" y="279000"/>
            <a:ext cx="9453702" cy="6300000"/>
          </a:xfrm>
          <a:prstGeom prst="rect">
            <a:avLst/>
          </a:prstGeom>
          <a:effectLst>
            <a:softEdge rad="635000"/>
          </a:effectLst>
        </p:spPr>
      </p:pic>
      <p:sp>
        <p:nvSpPr>
          <p:cNvPr id="4" name="ZoneTexte 3">
            <a:extLst>
              <a:ext uri="{FF2B5EF4-FFF2-40B4-BE49-F238E27FC236}">
                <a16:creationId xmlns:a16="http://schemas.microsoft.com/office/drawing/2014/main" id="{BA1FC5F0-076B-C443-1A63-144998CCBCA0}"/>
              </a:ext>
            </a:extLst>
          </p:cNvPr>
          <p:cNvSpPr txBox="1"/>
          <p:nvPr/>
        </p:nvSpPr>
        <p:spPr>
          <a:xfrm>
            <a:off x="445770" y="2400300"/>
            <a:ext cx="2171700" cy="3416320"/>
          </a:xfrm>
          <a:prstGeom prst="rect">
            <a:avLst/>
          </a:prstGeom>
          <a:noFill/>
        </p:spPr>
        <p:txBody>
          <a:bodyPr wrap="square" rtlCol="0">
            <a:spAutoFit/>
          </a:bodyPr>
          <a:lstStyle/>
          <a:p>
            <a:r>
              <a:rPr lang="fr-FR" sz="2400" b="1" dirty="0">
                <a:solidFill>
                  <a:srgbClr val="FFFF00"/>
                </a:solidFill>
              </a:rPr>
              <a:t>Quatre jeunes femmes portant un yukata, devant la porte Nord (Kita So-Mon) du Kiyomizu-dera (Kyoto,)</a:t>
            </a:r>
          </a:p>
        </p:txBody>
      </p:sp>
    </p:spTree>
    <p:extLst>
      <p:ext uri="{BB962C8B-B14F-4D97-AF65-F5344CB8AC3E}">
        <p14:creationId xmlns:p14="http://schemas.microsoft.com/office/powerpoint/2010/main" val="193620193"/>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ville&#10;&#10;Description générée automatiquement">
            <a:extLst>
              <a:ext uri="{FF2B5EF4-FFF2-40B4-BE49-F238E27FC236}">
                <a16:creationId xmlns:a16="http://schemas.microsoft.com/office/drawing/2014/main" id="{D8B030C2-565A-D690-54BC-B35A47F499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72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A634F9C-6469-6808-CCF3-351E20D77C97}"/>
              </a:ext>
            </a:extLst>
          </p:cNvPr>
          <p:cNvSpPr txBox="1"/>
          <p:nvPr/>
        </p:nvSpPr>
        <p:spPr>
          <a:xfrm>
            <a:off x="8826720" y="4046220"/>
            <a:ext cx="3558540" cy="1200329"/>
          </a:xfrm>
          <a:prstGeom prst="rect">
            <a:avLst/>
          </a:prstGeom>
          <a:noFill/>
        </p:spPr>
        <p:txBody>
          <a:bodyPr wrap="square" rtlCol="0">
            <a:spAutoFit/>
          </a:bodyPr>
          <a:lstStyle/>
          <a:p>
            <a:r>
              <a:rPr lang="fr-FR" sz="2400" b="1">
                <a:solidFill>
                  <a:srgbClr val="FFFF00"/>
                </a:solidFill>
              </a:rPr>
              <a:t>Yoiyama, le grand moment du Gion matsuri.</a:t>
            </a:r>
            <a:endParaRPr lang="fr-FR" sz="2400" b="1" dirty="0">
              <a:solidFill>
                <a:srgbClr val="FFFF00"/>
              </a:solidFill>
            </a:endParaRPr>
          </a:p>
        </p:txBody>
      </p:sp>
    </p:spTree>
    <p:extLst>
      <p:ext uri="{BB962C8B-B14F-4D97-AF65-F5344CB8AC3E}">
        <p14:creationId xmlns:p14="http://schemas.microsoft.com/office/powerpoint/2010/main" val="2561890958"/>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eau&#10;&#10;Description générée automatiquement">
            <a:extLst>
              <a:ext uri="{FF2B5EF4-FFF2-40B4-BE49-F238E27FC236}">
                <a16:creationId xmlns:a16="http://schemas.microsoft.com/office/drawing/2014/main" id="{42EA6423-9007-6ACE-E2BB-770AA3766E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78902" y="279000"/>
            <a:ext cx="9060664" cy="6300000"/>
          </a:xfrm>
          <a:prstGeom prst="rect">
            <a:avLst/>
          </a:prstGeom>
          <a:effectLst>
            <a:softEdge rad="635000"/>
          </a:effectLst>
        </p:spPr>
      </p:pic>
      <p:sp>
        <p:nvSpPr>
          <p:cNvPr id="4" name="ZoneTexte 3">
            <a:extLst>
              <a:ext uri="{FF2B5EF4-FFF2-40B4-BE49-F238E27FC236}">
                <a16:creationId xmlns:a16="http://schemas.microsoft.com/office/drawing/2014/main" id="{7292C8B5-9EE0-7791-8637-2680BD9675B5}"/>
              </a:ext>
            </a:extLst>
          </p:cNvPr>
          <p:cNvSpPr txBox="1"/>
          <p:nvPr/>
        </p:nvSpPr>
        <p:spPr>
          <a:xfrm>
            <a:off x="252434" y="3658172"/>
            <a:ext cx="3028950" cy="1938992"/>
          </a:xfrm>
          <a:prstGeom prst="rect">
            <a:avLst/>
          </a:prstGeom>
          <a:noFill/>
        </p:spPr>
        <p:txBody>
          <a:bodyPr wrap="square" rtlCol="0">
            <a:spAutoFit/>
          </a:bodyPr>
          <a:lstStyle/>
          <a:p>
            <a:r>
              <a:rPr lang="fr-FR" sz="2400" b="1">
                <a:solidFill>
                  <a:srgbClr val="FFFF00"/>
                </a:solidFill>
              </a:rPr>
              <a:t>Canal Shirakara, Gion, Kyoto, montrant l'arrière des ochaya (salons de thé)</a:t>
            </a:r>
            <a:endParaRPr lang="fr-FR" sz="2400" b="1" dirty="0">
              <a:solidFill>
                <a:srgbClr val="FFFF00"/>
              </a:solidFill>
            </a:endParaRPr>
          </a:p>
        </p:txBody>
      </p:sp>
    </p:spTree>
    <p:extLst>
      <p:ext uri="{BB962C8B-B14F-4D97-AF65-F5344CB8AC3E}">
        <p14:creationId xmlns:p14="http://schemas.microsoft.com/office/powerpoint/2010/main" val="89471047"/>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maison&#10;&#10;Description générée automatiquement">
            <a:extLst>
              <a:ext uri="{FF2B5EF4-FFF2-40B4-BE49-F238E27FC236}">
                <a16:creationId xmlns:a16="http://schemas.microsoft.com/office/drawing/2014/main" id="{15342E81-772F-E0E8-F809-4C5A6BE1D9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8989"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A7B66543-0AB1-2019-AC5E-FF0E50165F53}"/>
              </a:ext>
            </a:extLst>
          </p:cNvPr>
          <p:cNvSpPr txBox="1"/>
          <p:nvPr/>
        </p:nvSpPr>
        <p:spPr>
          <a:xfrm>
            <a:off x="9566910" y="2366010"/>
            <a:ext cx="2487930" cy="3046988"/>
          </a:xfrm>
          <a:prstGeom prst="rect">
            <a:avLst/>
          </a:prstGeom>
          <a:noFill/>
        </p:spPr>
        <p:txBody>
          <a:bodyPr wrap="square" rtlCol="0">
            <a:spAutoFit/>
          </a:bodyPr>
          <a:lstStyle/>
          <a:p>
            <a:r>
              <a:rPr lang="fr-FR" sz="2400" b="1" dirty="0">
                <a:solidFill>
                  <a:srgbClr val="FFFF00"/>
                </a:solidFill>
              </a:rPr>
              <a:t> </a:t>
            </a:r>
            <a:r>
              <a:rPr lang="fr-FR" sz="2400" b="1" dirty="0" err="1">
                <a:solidFill>
                  <a:srgbClr val="FFFF00"/>
                </a:solidFill>
              </a:rPr>
              <a:t>Higashiyama-ku</a:t>
            </a:r>
            <a:r>
              <a:rPr lang="fr-FR" sz="2400" b="1" dirty="0">
                <a:solidFill>
                  <a:srgbClr val="FFFF00"/>
                </a:solidFill>
              </a:rPr>
              <a:t>. Rue piétonne pavée avec des ombrelles en papier sur une devanture de boutique</a:t>
            </a:r>
          </a:p>
        </p:txBody>
      </p:sp>
    </p:spTree>
    <p:extLst>
      <p:ext uri="{BB962C8B-B14F-4D97-AF65-F5344CB8AC3E}">
        <p14:creationId xmlns:p14="http://schemas.microsoft.com/office/powerpoint/2010/main" val="453421839"/>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Architecture japonaise&#10;&#10;Description générée automatiquement">
            <a:extLst>
              <a:ext uri="{FF2B5EF4-FFF2-40B4-BE49-F238E27FC236}">
                <a16:creationId xmlns:a16="http://schemas.microsoft.com/office/drawing/2014/main" id="{0050A09D-21ED-74E5-EC53-644873D17D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99321" y="459000"/>
            <a:ext cx="8913518" cy="5940000"/>
          </a:xfrm>
          <a:prstGeom prst="rect">
            <a:avLst/>
          </a:prstGeom>
          <a:effectLst>
            <a:softEdge rad="635000"/>
          </a:effectLst>
        </p:spPr>
      </p:pic>
      <p:sp>
        <p:nvSpPr>
          <p:cNvPr id="4" name="ZoneTexte 3">
            <a:extLst>
              <a:ext uri="{FF2B5EF4-FFF2-40B4-BE49-F238E27FC236}">
                <a16:creationId xmlns:a16="http://schemas.microsoft.com/office/drawing/2014/main" id="{EA79DAB5-DCEB-8C5F-7B9A-8F28BA383F62}"/>
              </a:ext>
            </a:extLst>
          </p:cNvPr>
          <p:cNvSpPr txBox="1"/>
          <p:nvPr/>
        </p:nvSpPr>
        <p:spPr>
          <a:xfrm>
            <a:off x="179161" y="797510"/>
            <a:ext cx="3360420" cy="5262979"/>
          </a:xfrm>
          <a:prstGeom prst="rect">
            <a:avLst/>
          </a:prstGeom>
          <a:noFill/>
        </p:spPr>
        <p:txBody>
          <a:bodyPr wrap="square" rtlCol="0">
            <a:spAutoFit/>
          </a:bodyPr>
          <a:lstStyle/>
          <a:p>
            <a:r>
              <a:rPr lang="fr-FR" sz="2400" b="1" dirty="0" err="1">
                <a:solidFill>
                  <a:srgbClr val="FFFF00"/>
                </a:solidFill>
              </a:rPr>
              <a:t>Yasaka-dori</a:t>
            </a:r>
            <a:r>
              <a:rPr lang="fr-FR" sz="2400" b="1" dirty="0">
                <a:solidFill>
                  <a:srgbClr val="FFFF00"/>
                </a:solidFill>
              </a:rPr>
              <a:t>, tôt matin avec les lanternes de rue allumées et le , 388 </a:t>
            </a:r>
            <a:r>
              <a:rPr lang="fr-FR" sz="2400" b="1" dirty="0" err="1">
                <a:solidFill>
                  <a:srgbClr val="FFFF00"/>
                </a:solidFill>
              </a:rPr>
              <a:t>Yasaka</a:t>
            </a:r>
            <a:r>
              <a:rPr lang="fr-FR" sz="2400" b="1" dirty="0">
                <a:solidFill>
                  <a:srgbClr val="FFFF00"/>
                </a:solidFill>
              </a:rPr>
              <a:t> </a:t>
            </a:r>
            <a:r>
              <a:rPr lang="fr-FR" sz="2400" b="1" dirty="0" err="1">
                <a:solidFill>
                  <a:srgbClr val="FFFF00"/>
                </a:solidFill>
              </a:rPr>
              <a:t>Kamimachi</a:t>
            </a:r>
            <a:r>
              <a:rPr lang="fr-FR" sz="2400" b="1" dirty="0">
                <a:solidFill>
                  <a:srgbClr val="FFFF00"/>
                </a:solidFill>
              </a:rPr>
              <a:t>, </a:t>
            </a:r>
            <a:r>
              <a:rPr lang="fr-FR" sz="2400" b="1" dirty="0" err="1">
                <a:solidFill>
                  <a:srgbClr val="FFFF00"/>
                </a:solidFill>
              </a:rPr>
              <a:t>Higashiyama-ku</a:t>
            </a:r>
            <a:r>
              <a:rPr lang="fr-FR" sz="2400" b="1" dirty="0">
                <a:solidFill>
                  <a:srgbClr val="FFFF00"/>
                </a:solidFill>
              </a:rPr>
              <a:t> , Kyoto , Japon . Héritage culturel important de Kyoto, Hokan-</a:t>
            </a:r>
            <a:r>
              <a:rPr lang="fr-FR" sz="2400" b="1" dirty="0" err="1">
                <a:solidFill>
                  <a:srgbClr val="FFFF00"/>
                </a:solidFill>
              </a:rPr>
              <a:t>ji</a:t>
            </a:r>
            <a:r>
              <a:rPr lang="fr-FR" sz="2400" b="1" dirty="0">
                <a:solidFill>
                  <a:srgbClr val="FFFF00"/>
                </a:solidFill>
              </a:rPr>
              <a:t> est une pagode de 5 étages haute de 46 m (151 </a:t>
            </a:r>
            <a:r>
              <a:rPr lang="fr-FR" sz="2400" b="1" dirty="0" err="1">
                <a:solidFill>
                  <a:srgbClr val="FFFF00"/>
                </a:solidFill>
              </a:rPr>
              <a:t>ft</a:t>
            </a:r>
            <a:r>
              <a:rPr lang="fr-FR" sz="2400" b="1" dirty="0">
                <a:solidFill>
                  <a:srgbClr val="FFFF00"/>
                </a:solidFill>
              </a:rPr>
              <a:t>) avec un toit de tuiles, érigée au 6e siècle.</a:t>
            </a:r>
          </a:p>
        </p:txBody>
      </p:sp>
    </p:spTree>
    <p:extLst>
      <p:ext uri="{BB962C8B-B14F-4D97-AF65-F5344CB8AC3E}">
        <p14:creationId xmlns:p14="http://schemas.microsoft.com/office/powerpoint/2010/main" val="3976981695"/>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abits, bâtiment, arbre&#10;&#10;Description générée automatiquement">
            <a:extLst>
              <a:ext uri="{FF2B5EF4-FFF2-40B4-BE49-F238E27FC236}">
                <a16:creationId xmlns:a16="http://schemas.microsoft.com/office/drawing/2014/main" id="{B89FFE51-4147-A9A1-1059-796F35A409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6745" y="459000"/>
            <a:ext cx="8892638" cy="5940000"/>
          </a:xfrm>
          <a:prstGeom prst="rect">
            <a:avLst/>
          </a:prstGeom>
          <a:effectLst>
            <a:softEdge rad="635000"/>
          </a:effectLst>
        </p:spPr>
      </p:pic>
      <p:sp>
        <p:nvSpPr>
          <p:cNvPr id="4" name="ZoneTexte 3">
            <a:extLst>
              <a:ext uri="{FF2B5EF4-FFF2-40B4-BE49-F238E27FC236}">
                <a16:creationId xmlns:a16="http://schemas.microsoft.com/office/drawing/2014/main" id="{A411E8AB-8CF7-8DE3-DD3A-794146446597}"/>
              </a:ext>
            </a:extLst>
          </p:cNvPr>
          <p:cNvSpPr txBox="1"/>
          <p:nvPr/>
        </p:nvSpPr>
        <p:spPr>
          <a:xfrm>
            <a:off x="9121140" y="3931920"/>
            <a:ext cx="2400300" cy="830997"/>
          </a:xfrm>
          <a:prstGeom prst="rect">
            <a:avLst/>
          </a:prstGeom>
          <a:noFill/>
        </p:spPr>
        <p:txBody>
          <a:bodyPr wrap="square" rtlCol="0">
            <a:spAutoFit/>
          </a:bodyPr>
          <a:lstStyle/>
          <a:p>
            <a:r>
              <a:rPr lang="fr-FR" sz="2400" b="1">
                <a:solidFill>
                  <a:srgbClr val="FFFF00"/>
                </a:solidFill>
              </a:rPr>
              <a:t>Petite rue de Gion</a:t>
            </a:r>
            <a:endParaRPr lang="fr-FR" sz="2400" b="1" dirty="0">
              <a:solidFill>
                <a:srgbClr val="FFFF00"/>
              </a:solidFill>
            </a:endParaRPr>
          </a:p>
        </p:txBody>
      </p:sp>
    </p:spTree>
    <p:extLst>
      <p:ext uri="{BB962C8B-B14F-4D97-AF65-F5344CB8AC3E}">
        <p14:creationId xmlns:p14="http://schemas.microsoft.com/office/powerpoint/2010/main" val="1627724137"/>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oie, nuage&#10;&#10;Description générée automatiquement">
            <a:extLst>
              <a:ext uri="{FF2B5EF4-FFF2-40B4-BE49-F238E27FC236}">
                <a16:creationId xmlns:a16="http://schemas.microsoft.com/office/drawing/2014/main" id="{4CC59652-59F4-9A67-B615-7DBA1747C0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2179" y="459000"/>
            <a:ext cx="8913504" cy="5940000"/>
          </a:xfrm>
          <a:prstGeom prst="rect">
            <a:avLst/>
          </a:prstGeom>
          <a:effectLst>
            <a:softEdge rad="635000"/>
          </a:effectLst>
        </p:spPr>
      </p:pic>
      <p:sp>
        <p:nvSpPr>
          <p:cNvPr id="4" name="ZoneTexte 3">
            <a:extLst>
              <a:ext uri="{FF2B5EF4-FFF2-40B4-BE49-F238E27FC236}">
                <a16:creationId xmlns:a16="http://schemas.microsoft.com/office/drawing/2014/main" id="{FBBA934C-E74F-5DC8-7E82-444846400C54}"/>
              </a:ext>
            </a:extLst>
          </p:cNvPr>
          <p:cNvSpPr txBox="1"/>
          <p:nvPr/>
        </p:nvSpPr>
        <p:spPr>
          <a:xfrm>
            <a:off x="236317" y="2604522"/>
            <a:ext cx="3337560" cy="2677656"/>
          </a:xfrm>
          <a:prstGeom prst="rect">
            <a:avLst/>
          </a:prstGeom>
          <a:noFill/>
        </p:spPr>
        <p:txBody>
          <a:bodyPr wrap="square" rtlCol="0">
            <a:spAutoFit/>
          </a:bodyPr>
          <a:lstStyle/>
          <a:p>
            <a:r>
              <a:rPr lang="fr-FR" sz="2400" b="1">
                <a:solidFill>
                  <a:srgbClr val="FFFF00"/>
                </a:solidFill>
              </a:rPr>
              <a:t>Façades en bois et bambou d'habitations avec sudare dans une rue pavée de Gion, effet de perspective avec point de fuite, Kyoto, Japon.jpg</a:t>
            </a:r>
            <a:endParaRPr lang="fr-FR" sz="2400" b="1" dirty="0">
              <a:solidFill>
                <a:srgbClr val="FFFF00"/>
              </a:solidFill>
            </a:endParaRPr>
          </a:p>
        </p:txBody>
      </p:sp>
    </p:spTree>
    <p:extLst>
      <p:ext uri="{BB962C8B-B14F-4D97-AF65-F5344CB8AC3E}">
        <p14:creationId xmlns:p14="http://schemas.microsoft.com/office/powerpoint/2010/main" val="2099003256"/>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226B8D8F-F377-8249-0046-D9EA5AC2434E}"/>
              </a:ext>
            </a:extLst>
          </p:cNvPr>
          <p:cNvPicPr>
            <a:picLocks noChangeAspect="1"/>
          </p:cNvPicPr>
          <p:nvPr/>
        </p:nvPicPr>
        <p:blipFill>
          <a:blip r:embed="rId2"/>
          <a:stretch>
            <a:fillRect/>
          </a:stretch>
        </p:blipFill>
        <p:spPr>
          <a:xfrm>
            <a:off x="205740" y="256335"/>
            <a:ext cx="4500000" cy="3172665"/>
          </a:xfrm>
          <a:prstGeom prst="rect">
            <a:avLst/>
          </a:prstGeom>
          <a:ln w="88900" cap="sq" cmpd="thickThin">
            <a:solidFill>
              <a:srgbClr val="FFFF00"/>
            </a:solidFill>
            <a:prstDash val="solid"/>
            <a:miter lim="800000"/>
          </a:ln>
          <a:effectLst>
            <a:innerShdw blurRad="76200">
              <a:srgbClr val="000000"/>
            </a:innerShdw>
          </a:effectLst>
        </p:spPr>
      </p:pic>
      <p:pic>
        <p:nvPicPr>
          <p:cNvPr id="6" name="Image 5" descr="Une image contenant plein air, parapluie, habits, personne&#10;&#10;Description générée automatiquement">
            <a:extLst>
              <a:ext uri="{FF2B5EF4-FFF2-40B4-BE49-F238E27FC236}">
                <a16:creationId xmlns:a16="http://schemas.microsoft.com/office/drawing/2014/main" id="{1244E186-B758-1BFE-4FA6-C4180B8FF35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44740" y="3611880"/>
            <a:ext cx="4500000" cy="300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553864819"/>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arbre, plante, bâtiment&#10;&#10;Description générée automatiquement">
            <a:extLst>
              <a:ext uri="{FF2B5EF4-FFF2-40B4-BE49-F238E27FC236}">
                <a16:creationId xmlns:a16="http://schemas.microsoft.com/office/drawing/2014/main" id="{72374C5D-92FC-0C0A-F935-1DF9CBE426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410" y="3234690"/>
            <a:ext cx="4680000" cy="3120000"/>
          </a:xfrm>
          <a:prstGeom prst="rect">
            <a:avLst/>
          </a:prstGeom>
          <a:ln w="111125">
            <a:solidFill>
              <a:schemeClr val="accent6"/>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 name="Image 6" descr="Une image contenant plein air, ciel, plante, arbre&#10;&#10;Description générée automatiquement">
            <a:extLst>
              <a:ext uri="{FF2B5EF4-FFF2-40B4-BE49-F238E27FC236}">
                <a16:creationId xmlns:a16="http://schemas.microsoft.com/office/drawing/2014/main" id="{A77FF30D-6A35-4E37-8870-1CBD5879E92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31590" y="457200"/>
            <a:ext cx="4428000" cy="3164339"/>
          </a:xfrm>
          <a:prstGeom prst="rect">
            <a:avLst/>
          </a:prstGeom>
          <a:solidFill>
            <a:srgbClr val="FFFFFF">
              <a:shade val="85000"/>
            </a:srgbClr>
          </a:solidFill>
          <a:ln w="190500" cap="rnd">
            <a:solidFill>
              <a:schemeClr val="accent6"/>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1254820340"/>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arbre, ciel&#10;&#10;Description générée automatiquement">
            <a:extLst>
              <a:ext uri="{FF2B5EF4-FFF2-40B4-BE49-F238E27FC236}">
                <a16:creationId xmlns:a16="http://schemas.microsoft.com/office/drawing/2014/main" id="{DB4FA4DE-2A17-B97F-94E2-E4994B0D2D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096" y="325260"/>
            <a:ext cx="4644000" cy="310374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 name="Image 6" descr="Une image contenant bâtiment, plein air, rue, parade&#10;&#10;Description générée automatiquement">
            <a:extLst>
              <a:ext uri="{FF2B5EF4-FFF2-40B4-BE49-F238E27FC236}">
                <a16:creationId xmlns:a16="http://schemas.microsoft.com/office/drawing/2014/main" id="{04DF2378-1BAA-0B28-D89D-0A99F947CD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5610" y="3714809"/>
            <a:ext cx="4356000" cy="2902851"/>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993484944"/>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0428F2A-787F-5746-A56D-04741F3A6D06}"/>
              </a:ext>
            </a:extLst>
          </p:cNvPr>
          <p:cNvSpPr txBox="1"/>
          <p:nvPr/>
        </p:nvSpPr>
        <p:spPr>
          <a:xfrm>
            <a:off x="1474470" y="582930"/>
            <a:ext cx="10549890" cy="584775"/>
          </a:xfrm>
          <a:prstGeom prst="rect">
            <a:avLst/>
          </a:prstGeom>
          <a:noFill/>
        </p:spPr>
        <p:txBody>
          <a:bodyPr wrap="square" rtlCol="0">
            <a:spAutoFit/>
          </a:bodyPr>
          <a:lstStyle/>
          <a:p>
            <a:r>
              <a:rPr lang="fr-FR" sz="3200" b="1" dirty="0">
                <a:solidFill>
                  <a:srgbClr val="FFFF00"/>
                </a:solidFill>
              </a:rPr>
              <a:t>Lorient Vous A Présenté La Ville De Kyoto – Japon -</a:t>
            </a:r>
          </a:p>
        </p:txBody>
      </p:sp>
      <p:sp>
        <p:nvSpPr>
          <p:cNvPr id="3" name="ZoneTexte 2">
            <a:extLst>
              <a:ext uri="{FF2B5EF4-FFF2-40B4-BE49-F238E27FC236}">
                <a16:creationId xmlns:a16="http://schemas.microsoft.com/office/drawing/2014/main" id="{683CDA62-C1DB-FEF7-1273-602552EC251E}"/>
              </a:ext>
            </a:extLst>
          </p:cNvPr>
          <p:cNvSpPr txBox="1"/>
          <p:nvPr/>
        </p:nvSpPr>
        <p:spPr>
          <a:xfrm>
            <a:off x="3943350" y="1376392"/>
            <a:ext cx="9704070" cy="584775"/>
          </a:xfrm>
          <a:prstGeom prst="rect">
            <a:avLst/>
          </a:prstGeom>
          <a:noFill/>
        </p:spPr>
        <p:txBody>
          <a:bodyPr wrap="square" rtlCol="0">
            <a:spAutoFit/>
          </a:bodyPr>
          <a:lstStyle/>
          <a:p>
            <a:r>
              <a:rPr lang="fr-FR" sz="3200" b="1" dirty="0">
                <a:solidFill>
                  <a:srgbClr val="FFFF00"/>
                </a:solidFill>
              </a:rPr>
              <a:t>Merci De Votre Visite</a:t>
            </a:r>
          </a:p>
        </p:txBody>
      </p:sp>
      <p:sp>
        <p:nvSpPr>
          <p:cNvPr id="4" name="ZoneTexte 3">
            <a:extLst>
              <a:ext uri="{FF2B5EF4-FFF2-40B4-BE49-F238E27FC236}">
                <a16:creationId xmlns:a16="http://schemas.microsoft.com/office/drawing/2014/main" id="{769EC310-0989-35CB-7770-5834D16B9075}"/>
              </a:ext>
            </a:extLst>
          </p:cNvPr>
          <p:cNvSpPr txBox="1"/>
          <p:nvPr/>
        </p:nvSpPr>
        <p:spPr>
          <a:xfrm>
            <a:off x="3360420" y="2169854"/>
            <a:ext cx="9326880"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5" name="ZoneTexte 4">
            <a:extLst>
              <a:ext uri="{FF2B5EF4-FFF2-40B4-BE49-F238E27FC236}">
                <a16:creationId xmlns:a16="http://schemas.microsoft.com/office/drawing/2014/main" id="{41FD3451-BE96-5C54-E263-0CFFC8F622AE}"/>
              </a:ext>
            </a:extLst>
          </p:cNvPr>
          <p:cNvSpPr txBox="1"/>
          <p:nvPr/>
        </p:nvSpPr>
        <p:spPr>
          <a:xfrm>
            <a:off x="5372100" y="2951886"/>
            <a:ext cx="6652260" cy="584775"/>
          </a:xfrm>
          <a:prstGeom prst="rect">
            <a:avLst/>
          </a:prstGeom>
          <a:noFill/>
        </p:spPr>
        <p:txBody>
          <a:bodyPr wrap="square" rtlCol="0">
            <a:spAutoFit/>
          </a:bodyPr>
          <a:lstStyle/>
          <a:p>
            <a:r>
              <a:rPr lang="fr-FR" sz="3200" b="1" dirty="0">
                <a:solidFill>
                  <a:srgbClr val="FFFF00"/>
                </a:solidFill>
              </a:rPr>
              <a:t>Daniel</a:t>
            </a:r>
          </a:p>
        </p:txBody>
      </p:sp>
      <p:sp>
        <p:nvSpPr>
          <p:cNvPr id="6" name="Rectangle 5">
            <a:extLst>
              <a:ext uri="{FF2B5EF4-FFF2-40B4-BE49-F238E27FC236}">
                <a16:creationId xmlns:a16="http://schemas.microsoft.com/office/drawing/2014/main" id="{C3877BBF-3E0F-FDC7-9774-55D74CFECE9E}"/>
              </a:ext>
            </a:extLst>
          </p:cNvPr>
          <p:cNvSpPr/>
          <p:nvPr/>
        </p:nvSpPr>
        <p:spPr>
          <a:xfrm>
            <a:off x="3943350" y="3733918"/>
            <a:ext cx="4423410" cy="2160270"/>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descr="Une image contenant Police, écriture manuscrite, Graphique, typographie&#10;&#10;Description générée automatiquement">
            <a:extLst>
              <a:ext uri="{FF2B5EF4-FFF2-40B4-BE49-F238E27FC236}">
                <a16:creationId xmlns:a16="http://schemas.microsoft.com/office/drawing/2014/main" id="{9F39F05D-C71F-010D-77EC-66E08D9744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89120" y="4126230"/>
            <a:ext cx="3531870" cy="1767958"/>
          </a:xfrm>
          <a:prstGeom prst="rect">
            <a:avLst/>
          </a:prstGeom>
        </p:spPr>
      </p:pic>
    </p:spTree>
    <p:extLst>
      <p:ext uri="{BB962C8B-B14F-4D97-AF65-F5344CB8AC3E}">
        <p14:creationId xmlns:p14="http://schemas.microsoft.com/office/powerpoint/2010/main" val="3256741823"/>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80</TotalTime>
  <Words>469</Words>
  <Application>Microsoft Office PowerPoint</Application>
  <PresentationFormat>Grand écran</PresentationFormat>
  <Paragraphs>31</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2024-05-07T07:47:50Z</dcterms:created>
  <dcterms:modified xsi:type="dcterms:W3CDTF">2024-05-07T09:19:41Z</dcterms:modified>
</cp:coreProperties>
</file>