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83" r:id="rId3"/>
    <p:sldId id="282" r:id="rId4"/>
    <p:sldId id="281" r:id="rId5"/>
    <p:sldId id="280" r:id="rId6"/>
    <p:sldId id="276" r:id="rId7"/>
    <p:sldId id="279" r:id="rId8"/>
    <p:sldId id="278" r:id="rId9"/>
    <p:sldId id="277" r:id="rId10"/>
    <p:sldId id="275" r:id="rId11"/>
    <p:sldId id="274" r:id="rId12"/>
    <p:sldId id="273" r:id="rId13"/>
    <p:sldId id="272" r:id="rId14"/>
    <p:sldId id="271" r:id="rId15"/>
    <p:sldId id="270" r:id="rId16"/>
    <p:sldId id="269" r:id="rId17"/>
    <p:sldId id="263" r:id="rId18"/>
    <p:sldId id="268" r:id="rId19"/>
    <p:sldId id="267" r:id="rId20"/>
    <p:sldId id="266" r:id="rId21"/>
    <p:sldId id="265" r:id="rId22"/>
    <p:sldId id="262" r:id="rId23"/>
    <p:sldId id="261" r:id="rId24"/>
    <p:sldId id="260" r:id="rId25"/>
    <p:sldId id="259" r:id="rId26"/>
    <p:sldId id="258" r:id="rId27"/>
    <p:sldId id="257" r:id="rId2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124" autoAdjust="0"/>
    <p:restoredTop sz="94660"/>
  </p:normalViewPr>
  <p:slideViewPr>
    <p:cSldViewPr snapToGrid="0">
      <p:cViewPr varScale="1">
        <p:scale>
          <a:sx n="74" d="100"/>
          <a:sy n="74" d="100"/>
        </p:scale>
        <p:origin x="355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4FB155-0E64-10CE-91F9-15C03D14F4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8DC5345-3655-567F-B2FB-CC48B841F9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2E6BAEC-35D7-D3BC-1595-63C1715C6F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46B87-A904-42BC-A233-0007A66434DD}" type="datetimeFigureOut">
              <a:rPr lang="fr-FR" smtClean="0"/>
              <a:t>12/05/2024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16640D-C785-1719-6F66-FEE8672042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01C56AC-DB3F-7B89-EF95-FCB0BE44C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7DE1C-FD75-47B4-8EA1-46CA247B2E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3988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E4D9E3-6F2A-D93D-CA97-E3EF9AD3B8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15F62B9-1A45-6046-D52D-D5EF14BA0A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2484BCE-7DF6-9548-B012-1DEA5AE121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46B87-A904-42BC-A233-0007A66434DD}" type="datetimeFigureOut">
              <a:rPr lang="fr-FR" smtClean="0"/>
              <a:t>12/05/2024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6A058D-C765-0E93-ED56-BEE61F5A29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646EDE2-64FE-1BF9-9D1A-59784B261B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7DE1C-FD75-47B4-8EA1-46CA247B2E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8366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AD3CA2-527A-DDAD-7D20-8CB910402E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A1D0CA8-9F99-CCA7-57C2-808F5F2715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28A521F-D0F5-5737-C73C-9A6468D081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46B87-A904-42BC-A233-0007A66434DD}" type="datetimeFigureOut">
              <a:rPr lang="fr-FR" smtClean="0"/>
              <a:t>12/05/2024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FDF6D33-36D9-5285-787B-0309B0A48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6E5422-0669-8587-A0B0-59BF762B6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7DE1C-FD75-47B4-8EA1-46CA247B2E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709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708970-59A6-98FB-0F87-9130796419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9919D6E-CB0D-889A-BA00-7A20584185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F4D2DA9-1BA3-46DA-2CB3-BBDDCE45FD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13DFF9D-965A-EF7C-09D3-C60AD09FB7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46B87-A904-42BC-A233-0007A66434DD}" type="datetimeFigureOut">
              <a:rPr lang="fr-FR" smtClean="0"/>
              <a:t>12/05/2024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BAB5059-A7CA-1C7C-1266-C70E009917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E5F3955-6FC6-2228-9CA1-6E3E6F8E9E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7DE1C-FD75-47B4-8EA1-46CA247B2E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D6A15D-1B51-CEE5-6871-D286B520FD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3B1A283-8347-64BC-0CCC-E360429645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727F1D9-5A0D-2A42-B018-40D395347D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05B370F-2B8F-DA65-1A7D-04E79DD928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856CBED-5C8C-159A-09B0-202A384FFC5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39B27E5-2E2A-1EC1-C82F-D9C554EE4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46B87-A904-42BC-A233-0007A66434DD}" type="datetimeFigureOut">
              <a:rPr lang="fr-FR" smtClean="0"/>
              <a:t>12/05/2024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D43E670-2DE9-405C-DF10-63040C8C4A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EF8676DB-BA77-3E16-2A25-F63C338A8E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7DE1C-FD75-47B4-8EA1-46CA247B2E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9331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1602E5-769B-1C5C-1F10-30E1819BE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D35FEB9-7AE5-6526-1524-F055E7B5F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46B87-A904-42BC-A233-0007A66434DD}" type="datetimeFigureOut">
              <a:rPr lang="fr-FR" smtClean="0"/>
              <a:t>12/05/2024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A886D0E-39A8-D528-5703-0D211DDB3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FC25ADD-F5D2-FB3A-68B7-9B6243B98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7DE1C-FD75-47B4-8EA1-46CA247B2E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30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36274AD-E0C0-5781-700C-F5C99BFEFB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46B87-A904-42BC-A233-0007A66434DD}" type="datetimeFigureOut">
              <a:rPr lang="fr-FR" smtClean="0"/>
              <a:t>12/05/2024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40F7750-15A0-52E9-770A-122138705C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9307551-972C-D5AC-7BE3-6C3FF4B7D2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7DE1C-FD75-47B4-8EA1-46CA247B2E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13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DA850C-1819-3929-B071-C791A003C3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EF29B37-E95F-DCC1-23E7-F8AC71BD53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3F5AFE5-C817-257E-234B-F6CCCBDC17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96452A6-6A73-6C46-4552-4AD9CE139A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46B87-A904-42BC-A233-0007A66434DD}" type="datetimeFigureOut">
              <a:rPr lang="fr-FR" smtClean="0"/>
              <a:t>12/05/2024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F1B23AC-7887-9256-6106-04F78F6559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303541A-A189-7ECA-0D04-21B0DDDF7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7DE1C-FD75-47B4-8EA1-46CA247B2E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070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892297-2F4B-5A2F-1D68-2F0103972F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CD6EC62-A0C1-8627-C707-AB49902E4C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B04DCCA-0B2E-A454-0C5D-996FB51659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697A0E8-AE54-1A86-63AB-7FA9E8FD7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46B87-A904-42BC-A233-0007A66434DD}" type="datetimeFigureOut">
              <a:rPr lang="fr-FR" smtClean="0"/>
              <a:t>12/05/2024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30DCDB5-8970-88FB-3BC6-0F7377A041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874F681-399B-D889-D951-A5D0AF993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7DE1C-FD75-47B4-8EA1-46CA247B2E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384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5EEC00-C006-5F5B-FD0C-D2A47A02CB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58C904C-19A4-7BC0-41D4-5DEB242340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3C8D5C0-60B6-1A65-13AF-C35AA6AFDB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46B87-A904-42BC-A233-0007A66434DD}" type="datetimeFigureOut">
              <a:rPr lang="fr-FR" smtClean="0"/>
              <a:t>12/05/2024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23E03B-7762-AB6C-C9AD-3E74C4DF08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86EFAA-8203-D558-01A2-7EF052762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7DE1C-FD75-47B4-8EA1-46CA247B2E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4831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95BD134-A4CB-9821-EB7E-F94742123B0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5024306-0553-40F3-E079-6441379729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5DA66A3-C433-8541-D2CC-EB93998B45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46B87-A904-42BC-A233-0007A66434DD}" type="datetimeFigureOut">
              <a:rPr lang="fr-FR" smtClean="0"/>
              <a:t>12/05/2024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C5FFF68-EF2B-2E7C-69B8-33DBB4EE17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29F4FDC-A174-1CD1-8FCB-E7BC57AE93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7DE1C-FD75-47B4-8EA1-46CA247B2E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855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716BC42-F69C-50E9-0DFF-D6C1E4CC8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5BBA0FB-6ED9-9763-8289-336F63930F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3DD380D-DDDC-78D9-8E63-BA2D3A9255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2846B87-A904-42BC-A233-0007A66434DD}" type="datetimeFigureOut">
              <a:rPr lang="fr-FR" smtClean="0"/>
              <a:t>12/05/2024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5B45DDC-1598-009B-046A-616E4A1015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522DF0-C2D1-762F-7EC1-0CF69865B8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A27DE1C-FD75-47B4-8EA1-46CA247B2E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9264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ature, nuage&#10;&#10;Description générée automatiquement">
            <a:extLst>
              <a:ext uri="{FF2B5EF4-FFF2-40B4-BE49-F238E27FC236}">
                <a16:creationId xmlns:a16="http://schemas.microsoft.com/office/drawing/2014/main" id="{A5D43DE1-7CA2-8A91-8D1A-E5FBE306CEF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0000" y="573781"/>
            <a:ext cx="8712000" cy="571043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05413E-A45D-761B-001E-4C1AE088E9E2}"/>
              </a:ext>
            </a:extLst>
          </p:cNvPr>
          <p:cNvSpPr txBox="1"/>
          <p:nvPr/>
        </p:nvSpPr>
        <p:spPr>
          <a:xfrm>
            <a:off x="3771900" y="5477251"/>
            <a:ext cx="85496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800" b="1" dirty="0"/>
          </a:p>
          <a:p>
            <a:r>
              <a:rPr lang="fr-FR" sz="2800" b="1" dirty="0"/>
              <a:t>Vue de </a:t>
            </a:r>
            <a:r>
              <a:rPr lang="fr-FR" sz="2800" b="1" dirty="0" err="1"/>
              <a:t>Kritsa</a:t>
            </a:r>
            <a:r>
              <a:rPr lang="fr-FR" sz="2800" b="1" dirty="0"/>
              <a:t> , Crète, Grèce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F12A7DB-196E-6B2D-5D7B-767EC642C074}"/>
              </a:ext>
            </a:extLst>
          </p:cNvPr>
          <p:cNvSpPr txBox="1"/>
          <p:nvPr/>
        </p:nvSpPr>
        <p:spPr>
          <a:xfrm>
            <a:off x="2057400" y="342948"/>
            <a:ext cx="8801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Présente La Village </a:t>
            </a:r>
            <a:r>
              <a:rPr lang="fr-FR" sz="2400" b="1" dirty="0" err="1"/>
              <a:t>Kritsa</a:t>
            </a:r>
            <a:r>
              <a:rPr lang="fr-FR" sz="2400" b="1" dirty="0"/>
              <a:t>- Crête –Grèce </a:t>
            </a:r>
          </a:p>
        </p:txBody>
      </p:sp>
    </p:spTree>
    <p:extLst>
      <p:ext uri="{BB962C8B-B14F-4D97-AF65-F5344CB8AC3E}">
        <p14:creationId xmlns:p14="http://schemas.microsoft.com/office/powerpoint/2010/main" val="549363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  <p:sndAc>
          <p:stSnd loop="1">
            <p:snd r:embed="rId2" name="Ojitos Latinos.wav"/>
          </p:stSnd>
        </p:sndAc>
      </p:transition>
    </mc:Choice>
    <mc:Fallback>
      <p:transition spd="slow" advClick="0" advTm="8000">
        <p:fade/>
        <p:sndAc>
          <p:stSnd loop="1">
            <p:snd r:embed="rId2" name="Ojitos Latino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61C0478-4B59-DC14-6651-FB132CCCB9A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 err="1"/>
              <a:t>Kritsá</a:t>
            </a:r>
            <a:r>
              <a:rPr lang="fr-FR" sz="3600" b="1" dirty="0"/>
              <a:t>, en grec moderne : </a:t>
            </a:r>
            <a:r>
              <a:rPr lang="fr-FR" sz="3600" b="1" dirty="0" err="1"/>
              <a:t>Κριτσά</a:t>
            </a:r>
            <a:r>
              <a:rPr lang="fr-FR" sz="3600" b="1" dirty="0"/>
              <a:t>, est l'un des plus grands villages de la Crète, en Grèce. Il fait partie du dème d'</a:t>
            </a:r>
            <a:r>
              <a:rPr lang="fr-FR" sz="3600" b="1" dirty="0" err="1"/>
              <a:t>Ágios</a:t>
            </a:r>
            <a:r>
              <a:rPr lang="fr-FR" sz="3600" b="1" dirty="0"/>
              <a:t> </a:t>
            </a:r>
            <a:r>
              <a:rPr lang="fr-FR" sz="3600" b="1" dirty="0" err="1"/>
              <a:t>Nikólaos</a:t>
            </a:r>
            <a:r>
              <a:rPr lang="fr-FR" sz="3600" b="1" dirty="0"/>
              <a:t>, dans le district régional de </a:t>
            </a:r>
            <a:r>
              <a:rPr lang="fr-FR" sz="3600" b="1" dirty="0" err="1"/>
              <a:t>Lassíthi</a:t>
            </a:r>
            <a:r>
              <a:rPr lang="fr-FR" sz="3600" b="1" dirty="0"/>
              <a:t>. Selon le recensement de 2011, la population de </a:t>
            </a:r>
            <a:r>
              <a:rPr lang="fr-FR" sz="3600" b="1" dirty="0" err="1"/>
              <a:t>Kritsá</a:t>
            </a:r>
            <a:r>
              <a:rPr lang="fr-FR" sz="3600" b="1" dirty="0"/>
              <a:t> compte 1 300 habitants1. Il est construit au pied de la montagne </a:t>
            </a:r>
            <a:r>
              <a:rPr lang="fr-FR" sz="3600" b="1" dirty="0" err="1"/>
              <a:t>Kástellos</a:t>
            </a:r>
            <a:r>
              <a:rPr lang="fr-FR" sz="3600" b="1" dirty="0"/>
              <a:t>, à une altitude de 330 à 365 m. Il est situé à 9 km d'</a:t>
            </a:r>
            <a:r>
              <a:rPr lang="fr-FR" sz="3600" b="1" dirty="0" err="1"/>
              <a:t>Ágios</a:t>
            </a:r>
            <a:r>
              <a:rPr lang="fr-FR" sz="3600" b="1" dirty="0"/>
              <a:t> </a:t>
            </a:r>
            <a:r>
              <a:rPr lang="fr-FR" sz="3600" b="1" dirty="0" err="1"/>
              <a:t>Nikólaos</a:t>
            </a:r>
            <a:r>
              <a:rPr lang="fr-FR" sz="3600" b="1" dirty="0"/>
              <a:t> et 6 km de </a:t>
            </a:r>
            <a:r>
              <a:rPr lang="fr-FR" sz="3600" b="1" dirty="0" err="1"/>
              <a:t>Kroústas</a:t>
            </a:r>
            <a:r>
              <a:rPr lang="fr-FR" sz="3600" b="1" dirty="0"/>
              <a:t>.</a:t>
            </a:r>
          </a:p>
          <a:p>
            <a:pPr algn="ctr"/>
            <a:endParaRPr lang="fr-FR" sz="3600" b="1" dirty="0"/>
          </a:p>
          <a:p>
            <a:pPr algn="ctr"/>
            <a:r>
              <a:rPr lang="fr-FR" sz="3600" b="1" dirty="0"/>
              <a:t>Les vestiges archéologiques de la cité antique de Lato sont situés à environ 2 km au nord de la localité2.</a:t>
            </a:r>
          </a:p>
        </p:txBody>
      </p:sp>
    </p:spTree>
    <p:extLst>
      <p:ext uri="{BB962C8B-B14F-4D97-AF65-F5344CB8AC3E}">
        <p14:creationId xmlns:p14="http://schemas.microsoft.com/office/powerpoint/2010/main" val="1555105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église&#10;&#10;Description générée automatiquement">
            <a:extLst>
              <a:ext uri="{FF2B5EF4-FFF2-40B4-BE49-F238E27FC236}">
                <a16:creationId xmlns:a16="http://schemas.microsoft.com/office/drawing/2014/main" id="{972FF032-B03A-77A0-9B61-4DF8230CB7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0D02A9-8041-B586-D83E-D66E153DC825}"/>
              </a:ext>
            </a:extLst>
          </p:cNvPr>
          <p:cNvSpPr txBox="1"/>
          <p:nvPr/>
        </p:nvSpPr>
        <p:spPr>
          <a:xfrm>
            <a:off x="3501857" y="6146130"/>
            <a:ext cx="6409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Grèce, Crète, église Panagia i Kera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510795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bâtiment, ciel&#10;&#10;Description générée automatiquement">
            <a:extLst>
              <a:ext uri="{FF2B5EF4-FFF2-40B4-BE49-F238E27FC236}">
                <a16:creationId xmlns:a16="http://schemas.microsoft.com/office/drawing/2014/main" id="{D9C7F428-43B8-97DA-1434-2D980CEAD7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3765" y="279000"/>
            <a:ext cx="611780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1C477B-930A-592F-0C80-120806C853D6}"/>
              </a:ext>
            </a:extLst>
          </p:cNvPr>
          <p:cNvSpPr txBox="1"/>
          <p:nvPr/>
        </p:nvSpPr>
        <p:spPr>
          <a:xfrm>
            <a:off x="971550" y="3611880"/>
            <a:ext cx="26174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: Kritsa est l'un des très beaux villages de Crète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26799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montagne, ciel&#10;&#10;Description générée automatiquement">
            <a:extLst>
              <a:ext uri="{FF2B5EF4-FFF2-40B4-BE49-F238E27FC236}">
                <a16:creationId xmlns:a16="http://schemas.microsoft.com/office/drawing/2014/main" id="{18516621-B533-2FA7-4F15-A54D18A304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5999" y="279000"/>
            <a:ext cx="840000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04AC15-B719-CF56-6E5F-C7ED55BE3649}"/>
              </a:ext>
            </a:extLst>
          </p:cNvPr>
          <p:cNvSpPr txBox="1"/>
          <p:nvPr/>
        </p:nvSpPr>
        <p:spPr>
          <a:xfrm>
            <a:off x="3783330" y="6124085"/>
            <a:ext cx="8103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Vue d'Ano Viannos en février 2012.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654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ciel&#10;&#10;Description générée automatiquement">
            <a:extLst>
              <a:ext uri="{FF2B5EF4-FFF2-40B4-BE49-F238E27FC236}">
                <a16:creationId xmlns:a16="http://schemas.microsoft.com/office/drawing/2014/main" id="{054FD3FB-FDB9-CFC2-16E1-B36C69EE43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330301-1CE3-85AC-9CBC-C0924B5B5BA6}"/>
              </a:ext>
            </a:extLst>
          </p:cNvPr>
          <p:cNvSpPr txBox="1"/>
          <p:nvPr/>
        </p:nvSpPr>
        <p:spPr>
          <a:xfrm>
            <a:off x="4206240" y="6117335"/>
            <a:ext cx="89954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Rue de Kritsa, Crète, Grèce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32353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exte, ciel, signe&#10;&#10;Description générée automatiquement">
            <a:extLst>
              <a:ext uri="{FF2B5EF4-FFF2-40B4-BE49-F238E27FC236}">
                <a16:creationId xmlns:a16="http://schemas.microsoft.com/office/drawing/2014/main" id="{50C0BBFE-014C-7F39-2AFD-15E4CF6A8B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1492" y="297000"/>
            <a:ext cx="8710081" cy="6264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5606F5-9B04-A5D1-AD2A-5D9D949731EB}"/>
              </a:ext>
            </a:extLst>
          </p:cNvPr>
          <p:cNvSpPr txBox="1"/>
          <p:nvPr/>
        </p:nvSpPr>
        <p:spPr>
          <a:xfrm>
            <a:off x="1943100" y="6092190"/>
            <a:ext cx="822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: Panneau de bienvenue de Kritsa, Kritsa , Crète, Grèce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316773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rose&#10;&#10;Description générée automatiquement">
            <a:extLst>
              <a:ext uri="{FF2B5EF4-FFF2-40B4-BE49-F238E27FC236}">
                <a16:creationId xmlns:a16="http://schemas.microsoft.com/office/drawing/2014/main" id="{5D918CDA-9344-6CD5-8A0C-26CDF4C31F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436544"/>
            <a:ext cx="4788000" cy="319645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plein air, ciel, rive, paysage&#10;&#10;Description générée automatiquement">
            <a:extLst>
              <a:ext uri="{FF2B5EF4-FFF2-40B4-BE49-F238E27FC236}">
                <a16:creationId xmlns:a16="http://schemas.microsoft.com/office/drawing/2014/main" id="{66F89C02-9F15-307A-2CEA-12A8CF7DC1C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6000" y="32280"/>
            <a:ext cx="4806000" cy="3204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105205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nature, eau, plein air&#10;&#10;Description générée automatiquement">
            <a:extLst>
              <a:ext uri="{FF2B5EF4-FFF2-40B4-BE49-F238E27FC236}">
                <a16:creationId xmlns:a16="http://schemas.microsoft.com/office/drawing/2014/main" id="{1D129EFD-BE8E-50D9-DB73-715540F6E2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34000"/>
            <a:ext cx="4536000" cy="3024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plein air, arbre, maison, sol&#10;&#10;Description générée automatiquement">
            <a:extLst>
              <a:ext uri="{FF2B5EF4-FFF2-40B4-BE49-F238E27FC236}">
                <a16:creationId xmlns:a16="http://schemas.microsoft.com/office/drawing/2014/main" id="{BA985B77-B7D1-BDB2-8327-06523F04EC6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40000" y="0"/>
            <a:ext cx="4752000" cy="316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82105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bâtiment&#10;&#10;Description générée automatiquement">
            <a:extLst>
              <a:ext uri="{FF2B5EF4-FFF2-40B4-BE49-F238E27FC236}">
                <a16:creationId xmlns:a16="http://schemas.microsoft.com/office/drawing/2014/main" id="{36301D1F-946A-60F1-8CC5-72EA26175D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792" y="252984"/>
            <a:ext cx="4500000" cy="3000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plein air, ciel, bâtiment, rue&#10;&#10;Description générée automatiquement">
            <a:extLst>
              <a:ext uri="{FF2B5EF4-FFF2-40B4-BE49-F238E27FC236}">
                <a16:creationId xmlns:a16="http://schemas.microsoft.com/office/drawing/2014/main" id="{24418E79-C0B2-B434-B4FF-FB9BFC29386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1880" y="3666744"/>
            <a:ext cx="4536000" cy="3024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05890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55A0A6B8-7037-CAC1-7598-64CC51A613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51491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sol&#10;&#10;Description générée automatiquement">
            <a:extLst>
              <a:ext uri="{FF2B5EF4-FFF2-40B4-BE49-F238E27FC236}">
                <a16:creationId xmlns:a16="http://schemas.microsoft.com/office/drawing/2014/main" id="{187A82D7-1180-98B0-040E-AF8666D6B8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438" y="3839400"/>
            <a:ext cx="4644000" cy="30186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E17ACD51-66A8-711F-9984-07EB52F658D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1059" y="128606"/>
            <a:ext cx="4536000" cy="302607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9042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ot de fleurs, plante d’intérieur&#10;&#10;Description générée automatiquement">
            <a:extLst>
              <a:ext uri="{FF2B5EF4-FFF2-40B4-BE49-F238E27FC236}">
                <a16:creationId xmlns:a16="http://schemas.microsoft.com/office/drawing/2014/main" id="{1F311BA1-A519-2BFB-9D0C-CC314D65C8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935" y="200112"/>
            <a:ext cx="3815489" cy="352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plein air, ciel, arbre, bateau&#10;&#10;Description générée automatiquement">
            <a:extLst>
              <a:ext uri="{FF2B5EF4-FFF2-40B4-BE49-F238E27FC236}">
                <a16:creationId xmlns:a16="http://schemas.microsoft.com/office/drawing/2014/main" id="{56257993-8F9C-F2A0-DBA7-2A5BA974E6D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4755" y="3615518"/>
            <a:ext cx="4500000" cy="300206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603038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fenêtre, bâtiment, plante&#10;&#10;Description générée automatiquement">
            <a:extLst>
              <a:ext uri="{FF2B5EF4-FFF2-40B4-BE49-F238E27FC236}">
                <a16:creationId xmlns:a16="http://schemas.microsoft.com/office/drawing/2014/main" id="{4C5E6CA2-5012-5DC8-7216-CCED80EAFC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592" y="2659396"/>
            <a:ext cx="3672000" cy="392419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 descr="Une image contenant plein air, plante, ciel, bâtiment&#10;&#10;Description générée automatiquement">
            <a:extLst>
              <a:ext uri="{FF2B5EF4-FFF2-40B4-BE49-F238E27FC236}">
                <a16:creationId xmlns:a16="http://schemas.microsoft.com/office/drawing/2014/main" id="{B67C81E8-709F-98C3-72A3-0D7D215D5E9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69475" y="256053"/>
            <a:ext cx="3060000" cy="456523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15399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montagne, ciel, plante&#10;&#10;Description générée automatiquement">
            <a:extLst>
              <a:ext uri="{FF2B5EF4-FFF2-40B4-BE49-F238E27FC236}">
                <a16:creationId xmlns:a16="http://schemas.microsoft.com/office/drawing/2014/main" id="{188DEADB-B2F3-1D99-94A0-CF6B250644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031" y="295050"/>
            <a:ext cx="4680000" cy="313395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 descr="Une image contenant plein air, fleur, bâtiment, rose&#10;&#10;Description générée automatiquement">
            <a:extLst>
              <a:ext uri="{FF2B5EF4-FFF2-40B4-BE49-F238E27FC236}">
                <a16:creationId xmlns:a16="http://schemas.microsoft.com/office/drawing/2014/main" id="{1FAB0A7A-C498-CA4D-3FD2-F2B83F560ED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7288" y="3531878"/>
            <a:ext cx="4680000" cy="313371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929839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D2BB60B6-2B52-482B-D6A5-6F673FA631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75120"/>
            <a:ext cx="5148000" cy="288288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 3" descr="Une image contenant plein air, montagne, paysage, eau&#10;&#10;Description générée automatiquement">
            <a:extLst>
              <a:ext uri="{FF2B5EF4-FFF2-40B4-BE49-F238E27FC236}">
                <a16:creationId xmlns:a16="http://schemas.microsoft.com/office/drawing/2014/main" id="{014D887C-3E27-CF82-FB6A-214EDA6D76E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03100" y="-133350"/>
            <a:ext cx="4500000" cy="30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4173925-DE4B-0B9F-DE62-DDBCAE7FE2A9}"/>
              </a:ext>
            </a:extLst>
          </p:cNvPr>
          <p:cNvSpPr txBox="1"/>
          <p:nvPr/>
        </p:nvSpPr>
        <p:spPr>
          <a:xfrm>
            <a:off x="2159000" y="3257550"/>
            <a:ext cx="9944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L'antique Lato et les gorges de </a:t>
            </a:r>
            <a:r>
              <a:rPr lang="fr-FR" sz="2800" b="1" dirty="0" err="1"/>
              <a:t>Kritsa</a:t>
            </a:r>
            <a:r>
              <a:rPr lang="fr-FR" sz="2800" b="1" dirty="0"/>
              <a:t> à Suivre </a:t>
            </a:r>
          </a:p>
        </p:txBody>
      </p:sp>
    </p:spTree>
    <p:extLst>
      <p:ext uri="{BB962C8B-B14F-4D97-AF65-F5344CB8AC3E}">
        <p14:creationId xmlns:p14="http://schemas.microsoft.com/office/powerpoint/2010/main" val="1771314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ature, plante, ravin&#10;&#10;Description générée automatiquement">
            <a:extLst>
              <a:ext uri="{FF2B5EF4-FFF2-40B4-BE49-F238E27FC236}">
                <a16:creationId xmlns:a16="http://schemas.microsoft.com/office/drawing/2014/main" id="{99B35075-2E8D-FD0D-2BF3-118B6D113B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875" y="203200"/>
            <a:ext cx="5256000" cy="302745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 descr="Une image contenant plein air, pot de fleurs, plante d’intérieur, fleur&#10;&#10;Description générée automatiquement">
            <a:extLst>
              <a:ext uri="{FF2B5EF4-FFF2-40B4-BE49-F238E27FC236}">
                <a16:creationId xmlns:a16="http://schemas.microsoft.com/office/drawing/2014/main" id="{5FC2125F-CE39-C1B6-F65D-9F76C20D376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0500" y="3517900"/>
            <a:ext cx="5440000" cy="306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99861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leur, plante, herbe&#10;&#10;Description générée automatiquement">
            <a:extLst>
              <a:ext uri="{FF2B5EF4-FFF2-40B4-BE49-F238E27FC236}">
                <a16:creationId xmlns:a16="http://schemas.microsoft.com/office/drawing/2014/main" id="{A5DD9035-3ED1-439E-3E75-3E3D91FA92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525" y="311150"/>
            <a:ext cx="4320000" cy="2880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nature, nuage, ciel, plein air&#10;&#10;Description générée automatiquement">
            <a:extLst>
              <a:ext uri="{FF2B5EF4-FFF2-40B4-BE49-F238E27FC236}">
                <a16:creationId xmlns:a16="http://schemas.microsoft.com/office/drawing/2014/main" id="{5364BE0B-E817-C71E-5E1F-945C7815C9D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6325" y="3714750"/>
            <a:ext cx="4464000" cy="2976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26633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chute d’eau, personne&#10;&#10;Description générée automatiquement">
            <a:extLst>
              <a:ext uri="{FF2B5EF4-FFF2-40B4-BE49-F238E27FC236}">
                <a16:creationId xmlns:a16="http://schemas.microsoft.com/office/drawing/2014/main" id="{9CB3BA40-3D83-331B-7B74-3CBF8125E9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" y="3670300"/>
            <a:ext cx="4392000" cy="292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plein air, bâtiment, maison, arbre&#10;&#10;Description générée automatiquement">
            <a:extLst>
              <a:ext uri="{FF2B5EF4-FFF2-40B4-BE49-F238E27FC236}">
                <a16:creationId xmlns:a16="http://schemas.microsoft.com/office/drawing/2014/main" id="{8866BBA7-34E2-BBBD-11CE-59569366F44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2800" y="283176"/>
            <a:ext cx="4752000" cy="314582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9724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oisinage, ville&#10;&#10;Description générée automatiquement">
            <a:extLst>
              <a:ext uri="{FF2B5EF4-FFF2-40B4-BE49-F238E27FC236}">
                <a16:creationId xmlns:a16="http://schemas.microsoft.com/office/drawing/2014/main" id="{E252E5CA-7DB5-A738-AECA-C5EB0E5F44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497" y="149225"/>
            <a:ext cx="8421052" cy="2880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D6FC6736-CEA0-7FA9-B8CC-A43B63B8D40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9489" y="3558551"/>
            <a:ext cx="4569913" cy="306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04046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ène, bâtiment, arbre&#10;&#10;Description générée automatiquement">
            <a:extLst>
              <a:ext uri="{FF2B5EF4-FFF2-40B4-BE49-F238E27FC236}">
                <a16:creationId xmlns:a16="http://schemas.microsoft.com/office/drawing/2014/main" id="{4B5B54DF-7E9B-1148-AB9C-23186D3BC3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189" y="3927743"/>
            <a:ext cx="4392000" cy="293025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arbre, plein air, bâtiment, meubles&#10;&#10;Description générée automatiquement">
            <a:extLst>
              <a:ext uri="{FF2B5EF4-FFF2-40B4-BE49-F238E27FC236}">
                <a16:creationId xmlns:a16="http://schemas.microsoft.com/office/drawing/2014/main" id="{663C435A-F822-D733-45B9-C40CDDF5262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6000" y="0"/>
            <a:ext cx="4356000" cy="2904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258909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rché, plein air, magasin, rue&#10;&#10;Description générée automatiquement">
            <a:extLst>
              <a:ext uri="{FF2B5EF4-FFF2-40B4-BE49-F238E27FC236}">
                <a16:creationId xmlns:a16="http://schemas.microsoft.com/office/drawing/2014/main" id="{3E73DE8F-AE78-A04C-D9E1-E448A2A263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800" y="297000"/>
            <a:ext cx="4176000" cy="3132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plein air, ciel, arbre, route&#10;&#10;Description générée automatiquement">
            <a:extLst>
              <a:ext uri="{FF2B5EF4-FFF2-40B4-BE49-F238E27FC236}">
                <a16:creationId xmlns:a16="http://schemas.microsoft.com/office/drawing/2014/main" id="{A911AE5F-F86A-0841-90E4-90B0A5854AD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85100" y="3517900"/>
            <a:ext cx="4176000" cy="3132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46412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cène, rue&#10;&#10;Description générée automatiquement">
            <a:extLst>
              <a:ext uri="{FF2B5EF4-FFF2-40B4-BE49-F238E27FC236}">
                <a16:creationId xmlns:a16="http://schemas.microsoft.com/office/drawing/2014/main" id="{1D92BBBF-3ED6-52E1-30AB-6F33196B11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200" y="3556000"/>
            <a:ext cx="5436000" cy="305775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 descr="Une image contenant céramique, bleu, porcelaine, Plat&#10;&#10;Description générée automatiquement">
            <a:extLst>
              <a:ext uri="{FF2B5EF4-FFF2-40B4-BE49-F238E27FC236}">
                <a16:creationId xmlns:a16="http://schemas.microsoft.com/office/drawing/2014/main" id="{B65AC04C-6D35-892C-3A7D-F323F4D657C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32300" y="698500"/>
            <a:ext cx="2956500" cy="5256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24107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plein air, sculpture, bâtiment&#10;&#10;Description générée automatiquement">
            <a:extLst>
              <a:ext uri="{FF2B5EF4-FFF2-40B4-BE49-F238E27FC236}">
                <a16:creationId xmlns:a16="http://schemas.microsoft.com/office/drawing/2014/main" id="{FB73DDD4-173C-A6CE-01A5-7A180E998E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400" y="342900"/>
            <a:ext cx="5724000" cy="321975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 descr="Une image contenant plein air, ciel, bâtiment, maison&#10;&#10;Description générée automatiquement">
            <a:extLst>
              <a:ext uri="{FF2B5EF4-FFF2-40B4-BE49-F238E27FC236}">
                <a16:creationId xmlns:a16="http://schemas.microsoft.com/office/drawing/2014/main" id="{F1269DAB-4404-5720-D673-669B9D2C881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0500" y="3562650"/>
            <a:ext cx="5364000" cy="30172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792575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rose, fleurir, fenêtre&#10;&#10;Description générée automatiquement">
            <a:extLst>
              <a:ext uri="{FF2B5EF4-FFF2-40B4-BE49-F238E27FC236}">
                <a16:creationId xmlns:a16="http://schemas.microsoft.com/office/drawing/2014/main" id="{0188BF04-D989-A329-D832-93900B1A60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900" y="3733350"/>
            <a:ext cx="5292000" cy="297675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 descr="Une image contenant plante, pétale, fleur, fleurir&#10;&#10;Description générée automatiquement">
            <a:extLst>
              <a:ext uri="{FF2B5EF4-FFF2-40B4-BE49-F238E27FC236}">
                <a16:creationId xmlns:a16="http://schemas.microsoft.com/office/drawing/2014/main" id="{ED8AAD0F-9460-2DED-A81D-89F99C4C7F6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04200" y="177800"/>
            <a:ext cx="3816000" cy="286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0497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ot de fleurs&#10;&#10;Description générée automatiquement">
            <a:extLst>
              <a:ext uri="{FF2B5EF4-FFF2-40B4-BE49-F238E27FC236}">
                <a16:creationId xmlns:a16="http://schemas.microsoft.com/office/drawing/2014/main" id="{43EFFD0E-668F-99EB-0FBC-2CD0B3362A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487" y="165100"/>
            <a:ext cx="3057750" cy="5436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 descr="Une image contenant plein air, nuage, ciel, arbre&#10;&#10;Description générée automatiquement">
            <a:extLst>
              <a:ext uri="{FF2B5EF4-FFF2-40B4-BE49-F238E27FC236}">
                <a16:creationId xmlns:a16="http://schemas.microsoft.com/office/drawing/2014/main" id="{6FA6A6C1-9699-344E-26AF-5BE72A34741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26487" y="1066800"/>
            <a:ext cx="3132000" cy="556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5782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B78B306E-E60D-CC1B-1BBC-BDAB9AC078D8}"/>
              </a:ext>
            </a:extLst>
          </p:cNvPr>
          <p:cNvSpPr txBox="1"/>
          <p:nvPr/>
        </p:nvSpPr>
        <p:spPr>
          <a:xfrm>
            <a:off x="723900" y="647700"/>
            <a:ext cx="11366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Le Village De </a:t>
            </a:r>
            <a:r>
              <a:rPr lang="fr-FR" sz="3200" b="1" dirty="0" err="1"/>
              <a:t>Kritsa</a:t>
            </a:r>
            <a:r>
              <a:rPr lang="fr-FR" sz="3200" b="1" dirty="0"/>
              <a:t> –Crête- Grèce-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3AC6ABBC-02D1-1419-5151-BC1D76FAE5DB}"/>
              </a:ext>
            </a:extLst>
          </p:cNvPr>
          <p:cNvSpPr txBox="1"/>
          <p:nvPr/>
        </p:nvSpPr>
        <p:spPr>
          <a:xfrm>
            <a:off x="3937000" y="1447800"/>
            <a:ext cx="965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DD8BD39-6420-2DF9-FAA9-3DC8838AF3D8}"/>
              </a:ext>
            </a:extLst>
          </p:cNvPr>
          <p:cNvSpPr txBox="1"/>
          <p:nvPr/>
        </p:nvSpPr>
        <p:spPr>
          <a:xfrm>
            <a:off x="3403600" y="2145725"/>
            <a:ext cx="10350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D29380C-6AAA-DB8A-9222-5CB5963BB7AE}"/>
              </a:ext>
            </a:extLst>
          </p:cNvPr>
          <p:cNvSpPr txBox="1"/>
          <p:nvPr/>
        </p:nvSpPr>
        <p:spPr>
          <a:xfrm>
            <a:off x="5270500" y="2945825"/>
            <a:ext cx="7188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691726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198</Words>
  <Application>Microsoft Office PowerPoint</Application>
  <PresentationFormat>Grand écran</PresentationFormat>
  <Paragraphs>16</Paragraphs>
  <Slides>27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1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6</cp:revision>
  <dcterms:created xsi:type="dcterms:W3CDTF">2024-05-11T14:09:35Z</dcterms:created>
  <dcterms:modified xsi:type="dcterms:W3CDTF">2024-05-12T08:42:39Z</dcterms:modified>
</cp:coreProperties>
</file>