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+BYCrSsXVOd79Qw2JSxnA==" hashData="sJnjP/PmZKvO5v2OfkWkjoSDHbtktW+UUt2JeqSzx2t9FcnYYGExBT6ktZwUVjwk7rX4zT3/pfrmEwWplon36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658" y="7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9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27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23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0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26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833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78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57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21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88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1EDF1-94DB-4FBC-A43A-336E30AFEAC8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AF97C-379E-4EF3-A1A0-D3DF924EF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829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11" Type="http://schemas.openxmlformats.org/officeDocument/2006/relationships/image" Target="../media/image29.jpg"/><Relationship Id="rId5" Type="http://schemas.openxmlformats.org/officeDocument/2006/relationships/image" Target="../media/image23.jpg"/><Relationship Id="rId10" Type="http://schemas.openxmlformats.org/officeDocument/2006/relationships/image" Target="../media/image28.jpg"/><Relationship Id="rId4" Type="http://schemas.openxmlformats.org/officeDocument/2006/relationships/image" Target="../media/image22.jpg"/><Relationship Id="rId9" Type="http://schemas.openxmlformats.org/officeDocument/2006/relationships/image" Target="../media/image2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gif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BE77A2A-28D4-46A7-A700-7E1E1F4544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41D1237-A933-46B6-9AB5-647D5BF734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2D0C1DE-635F-44C3-A0C6-9CD0A2D24F85}"/>
              </a:ext>
            </a:extLst>
          </p:cNvPr>
          <p:cNvSpPr txBox="1"/>
          <p:nvPr/>
        </p:nvSpPr>
        <p:spPr>
          <a:xfrm>
            <a:off x="0" y="2160000"/>
            <a:ext cx="2520000" cy="938719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100" dirty="0">
                <a:solidFill>
                  <a:schemeClr val="bg1"/>
                </a:solidFill>
                <a:latin typeface="Brush738 BT" panose="03060802040406070304" pitchFamily="66" charset="0"/>
              </a:rPr>
              <a:t>Chanson de Wayne </a:t>
            </a:r>
            <a:r>
              <a:rPr lang="fr-FR" sz="1100" dirty="0" err="1">
                <a:solidFill>
                  <a:schemeClr val="bg1"/>
                </a:solidFill>
                <a:latin typeface="Brush738 BT" panose="03060802040406070304" pitchFamily="66" charset="0"/>
              </a:rPr>
              <a:t>Shanklin</a:t>
            </a:r>
            <a:endParaRPr lang="fr-FR" sz="1100" dirty="0">
              <a:solidFill>
                <a:schemeClr val="bg1"/>
              </a:solidFill>
              <a:latin typeface="Brush738 BT" panose="03060802040406070304" pitchFamily="66" charset="0"/>
            </a:endParaRPr>
          </a:p>
          <a:p>
            <a:pPr algn="ctr"/>
            <a:r>
              <a:rPr lang="fr-FR" sz="1100" dirty="0">
                <a:solidFill>
                  <a:schemeClr val="bg1"/>
                </a:solidFill>
                <a:latin typeface="Brush738 BT" panose="03060802040406070304" pitchFamily="66" charset="0"/>
              </a:rPr>
              <a:t>Adaptée en français par Charles Aznavour</a:t>
            </a:r>
          </a:p>
          <a:p>
            <a:pPr algn="ctr"/>
            <a:r>
              <a:rPr lang="fr-FR" sz="1100" dirty="0">
                <a:solidFill>
                  <a:schemeClr val="bg1"/>
                </a:solidFill>
                <a:latin typeface="Brush738 BT" panose="03060802040406070304" pitchFamily="66" charset="0"/>
              </a:rPr>
              <a:t>Chanté par Edith Piaf en 1951</a:t>
            </a:r>
          </a:p>
          <a:p>
            <a:pPr algn="ctr"/>
            <a:endParaRPr lang="fr-FR" sz="1100" dirty="0">
              <a:solidFill>
                <a:schemeClr val="bg1"/>
              </a:solidFill>
              <a:latin typeface="Brush738 BT" panose="03060802040406070304" pitchFamily="66" charset="0"/>
            </a:endParaRPr>
          </a:p>
          <a:p>
            <a:r>
              <a:rPr lang="fr-FR" sz="1100" dirty="0">
                <a:solidFill>
                  <a:schemeClr val="bg1"/>
                </a:solidFill>
                <a:latin typeface="Brush738 BT" panose="03060802040406070304" pitchFamily="66" charset="0"/>
              </a:rPr>
              <a:t>   Construction du pps : Apex</a:t>
            </a:r>
          </a:p>
        </p:txBody>
      </p:sp>
    </p:spTree>
    <p:extLst>
      <p:ext uri="{BB962C8B-B14F-4D97-AF65-F5344CB8AC3E}">
        <p14:creationId xmlns:p14="http://schemas.microsoft.com/office/powerpoint/2010/main" val="379988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000">
        <p:sndAc>
          <p:stSnd>
            <p:snd r:embed="rId2" name="Jezebel-Piaf.wav"/>
          </p:stSnd>
        </p:sndAc>
      </p:transition>
    </mc:Choice>
    <mc:Fallback xmlns="">
      <p:transition advClick="0" advTm="23000">
        <p:sndAc>
          <p:stSnd>
            <p:snd r:embed="rId5" name="Jezebel-Piaf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BE77A2A-28D4-46A7-A700-7E1E1F4544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41D1237-A933-46B6-9AB5-647D5BF734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2D0C1DE-635F-44C3-A0C6-9CD0A2D24F85}"/>
              </a:ext>
            </a:extLst>
          </p:cNvPr>
          <p:cNvSpPr txBox="1"/>
          <p:nvPr/>
        </p:nvSpPr>
        <p:spPr>
          <a:xfrm>
            <a:off x="0" y="2160000"/>
            <a:ext cx="2520000" cy="938719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100" dirty="0">
                <a:solidFill>
                  <a:schemeClr val="bg1"/>
                </a:solidFill>
                <a:latin typeface="Brush738 BT" panose="03060802040406070304" pitchFamily="66" charset="0"/>
              </a:rPr>
              <a:t>Chanson de Wayne </a:t>
            </a:r>
            <a:r>
              <a:rPr lang="fr-FR" sz="1100" dirty="0" err="1">
                <a:solidFill>
                  <a:schemeClr val="bg1"/>
                </a:solidFill>
                <a:latin typeface="Brush738 BT" panose="03060802040406070304" pitchFamily="66" charset="0"/>
              </a:rPr>
              <a:t>Shanklin</a:t>
            </a:r>
            <a:endParaRPr lang="fr-FR" sz="1100" dirty="0">
              <a:solidFill>
                <a:schemeClr val="bg1"/>
              </a:solidFill>
              <a:latin typeface="Brush738 BT" panose="03060802040406070304" pitchFamily="66" charset="0"/>
            </a:endParaRPr>
          </a:p>
          <a:p>
            <a:pPr algn="ctr"/>
            <a:r>
              <a:rPr lang="fr-FR" sz="1100" dirty="0">
                <a:solidFill>
                  <a:schemeClr val="bg1"/>
                </a:solidFill>
                <a:latin typeface="Brush738 BT" panose="03060802040406070304" pitchFamily="66" charset="0"/>
              </a:rPr>
              <a:t>Adaptée en français par Charles Aznavour</a:t>
            </a:r>
          </a:p>
          <a:p>
            <a:pPr algn="ctr"/>
            <a:r>
              <a:rPr lang="fr-FR" sz="1100" dirty="0">
                <a:solidFill>
                  <a:schemeClr val="bg1"/>
                </a:solidFill>
                <a:latin typeface="Brush738 BT" panose="03060802040406070304" pitchFamily="66" charset="0"/>
              </a:rPr>
              <a:t>Chanté par Edith Piaf en 1951</a:t>
            </a:r>
          </a:p>
          <a:p>
            <a:pPr algn="ctr"/>
            <a:endParaRPr lang="fr-FR" sz="1100" dirty="0">
              <a:solidFill>
                <a:schemeClr val="bg1"/>
              </a:solidFill>
              <a:latin typeface="Brush738 BT" panose="03060802040406070304" pitchFamily="66" charset="0"/>
            </a:endParaRPr>
          </a:p>
          <a:p>
            <a:r>
              <a:rPr lang="fr-FR" sz="1100" dirty="0">
                <a:solidFill>
                  <a:schemeClr val="bg1"/>
                </a:solidFill>
                <a:latin typeface="Brush738 BT" panose="03060802040406070304" pitchFamily="66" charset="0"/>
              </a:rPr>
              <a:t>   Construction du pps : Apex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D96078E-A9BF-48AC-8A49-684B550933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391460A-D33B-4D86-9799-30B153E702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E9F9DF2-A86B-48A9-966E-6D726F9812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A844447-2E0F-42CD-9A20-B74D191C74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0ACBBFD-3050-4819-93AD-66FFDBF860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BCD2F7C-062E-4EA3-A487-DD3AE8CB1B1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" y="0"/>
            <a:ext cx="6120000" cy="3444686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C9585A71-1970-45C3-AB37-53C7CE5A94BD}"/>
              </a:ext>
            </a:extLst>
          </p:cNvPr>
          <p:cNvSpPr txBox="1"/>
          <p:nvPr/>
        </p:nvSpPr>
        <p:spPr>
          <a:xfrm>
            <a:off x="0" y="0"/>
            <a:ext cx="195349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endParaRPr lang="fr-FR" sz="1000" dirty="0">
              <a:solidFill>
                <a:srgbClr val="FFFF00"/>
              </a:solidFill>
              <a:latin typeface="Hobo BT" panose="04040505020C02020802" pitchFamily="82" charset="0"/>
            </a:endParaRP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 démon qui brûlait mon cœur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Cet ange qui séchait mes pleurs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C'était toi,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c'était toi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Ces larmes transpercées de joie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c'était toi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c'était toi</a:t>
            </a:r>
          </a:p>
        </p:txBody>
      </p:sp>
    </p:spTree>
    <p:extLst>
      <p:ext uri="{BB962C8B-B14F-4D97-AF65-F5344CB8AC3E}">
        <p14:creationId xmlns:p14="http://schemas.microsoft.com/office/powerpoint/2010/main" val="61480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1000"/>
    </mc:Choice>
    <mc:Fallback xmlns="">
      <p:transition advClick="0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8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49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32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41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0F24E3F-4657-4796-9B4B-C9BDB2A0B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AEC2613-D6FB-462E-BEA0-F9A6002F1F1A}"/>
              </a:ext>
            </a:extLst>
          </p:cNvPr>
          <p:cNvSpPr txBox="1"/>
          <p:nvPr/>
        </p:nvSpPr>
        <p:spPr>
          <a:xfrm>
            <a:off x="0" y="0"/>
            <a:ext cx="195349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endParaRPr lang="fr-FR" sz="1000" dirty="0">
              <a:solidFill>
                <a:srgbClr val="FFFF00"/>
              </a:solidFill>
              <a:latin typeface="Hobo BT" panose="04040505020C02020802" pitchFamily="82" charset="0"/>
            </a:endParaRP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 démon qui brûlait mon cœur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Cet ange qui séchait mes pleurs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C'était toi,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c'était toi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Ces larmes transpercées de joie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c'était toi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c'était toi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C691970-03FD-443E-ACB7-7B63BC8C4A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6A1D71A-1E35-478F-9AE7-3408963AF5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25096E7-6713-4A60-A593-E4C6B8226B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0E0F69B-B0DC-41EE-8971-BCCA7EA58B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02B52DB-2C4C-4FD3-BDAC-E7C3E16150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6A8A110B-6E81-4B24-BA45-BE374BD43DE1}"/>
              </a:ext>
            </a:extLst>
          </p:cNvPr>
          <p:cNvSpPr txBox="1"/>
          <p:nvPr/>
        </p:nvSpPr>
        <p:spPr>
          <a:xfrm>
            <a:off x="0" y="0"/>
            <a:ext cx="25561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Mais l'amour est anéanti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Tout s'est écroulé sur ma vie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Écrasant, piétinant, emportant mon cœur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mais pour toi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Je ferais le tour de la Terre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J'irais jusqu'au fond des enfers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Où es-tu?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où es-tu?	</a:t>
            </a:r>
          </a:p>
        </p:txBody>
      </p:sp>
    </p:spTree>
    <p:extLst>
      <p:ext uri="{BB962C8B-B14F-4D97-AF65-F5344CB8AC3E}">
        <p14:creationId xmlns:p14="http://schemas.microsoft.com/office/powerpoint/2010/main" val="175792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3000"/>
    </mc:Choice>
    <mc:Fallback xmlns="">
      <p:transition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6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B6F1E05-E3F9-4258-8E32-E3CC525B3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B6C12C5-60A7-46F0-BF46-39E69602A0FF}"/>
              </a:ext>
            </a:extLst>
          </p:cNvPr>
          <p:cNvSpPr txBox="1"/>
          <p:nvPr/>
        </p:nvSpPr>
        <p:spPr>
          <a:xfrm>
            <a:off x="0" y="0"/>
            <a:ext cx="25492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Mais l'amour est anéanti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Tout s'est écroulé sur ma vie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Écrasant, piétinant, emportant mon cœur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mais pour toi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Je ferais le tour de la Terre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J'irais jusqu'au fond des enfers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Où es-tu?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où es-tu?	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C1154E1-B694-4CF6-8472-B8A45C716C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52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2550102-19C1-4488-AB5B-DD4AA954E5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E527957-4CF7-463F-BCEE-17010D63DC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6960899-AD76-4EC3-86FF-71FCD95BC9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3DE87DC-006D-4402-A120-C98070C952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011E30E3-B0E7-4B5A-9812-29C2972948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BF1B4914-FDF4-4EF9-9A42-EB3D4045E7CC}"/>
              </a:ext>
            </a:extLst>
          </p:cNvPr>
          <p:cNvSpPr txBox="1"/>
          <p:nvPr/>
        </p:nvSpPr>
        <p:spPr>
          <a:xfrm>
            <a:off x="0" y="0"/>
            <a:ext cx="25439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Les souvenirs que l'on croit fanés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Sont des êtres vivants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Avec des yeux de morts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Vibrant encore de passé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Mais mon cœur est crevé d'obsession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Il bat en répétant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Tout au fond de moi-même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 mot que j'aime, ton nom</a:t>
            </a:r>
          </a:p>
        </p:txBody>
      </p:sp>
    </p:spTree>
    <p:extLst>
      <p:ext uri="{BB962C8B-B14F-4D97-AF65-F5344CB8AC3E}">
        <p14:creationId xmlns:p14="http://schemas.microsoft.com/office/powerpoint/2010/main" val="13103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9000"/>
    </mc:Choice>
    <mc:Fallback xmlns="">
      <p:transition advClick="0" advTm="3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F369889-0F4F-4E9D-8449-9C70776B1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C9ACBBE-F7EA-44E8-8608-A85CB1326499}"/>
              </a:ext>
            </a:extLst>
          </p:cNvPr>
          <p:cNvSpPr txBox="1"/>
          <p:nvPr/>
        </p:nvSpPr>
        <p:spPr>
          <a:xfrm>
            <a:off x="0" y="0"/>
            <a:ext cx="25561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Les souvenirs que l'on croit fanés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Sont des êtres vivants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Avec des yeux de morts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Vibrant encore de passé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Mais mon cœur est crevé d'obsession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Il bat en répétant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Tout au fond de moi-même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 mot que j'aime, ton nom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79F9776-293C-4214-8385-45897D49C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3718BCD-77CC-4189-ABFA-3C6D49656D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A1479F5-03EA-45DD-8773-2B16302B5E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006D299-240F-4317-BF39-38481D001A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F1D84609-8981-4F1F-BBF7-68226FDE55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9DBDEE0D-B514-4893-822B-9BE8690509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9AEAF147-62AF-4F1E-86CA-26C351280E1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"/>
            <a:ext cx="6120000" cy="3444686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DE3A5AA3-44D0-4D93-8993-428C53F8B0E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35894250-C564-4370-B33C-7165B05D56D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93797145-ABBD-49CF-970F-98B6BC625EB4}"/>
              </a:ext>
            </a:extLst>
          </p:cNvPr>
          <p:cNvSpPr txBox="1"/>
          <p:nvPr/>
        </p:nvSpPr>
        <p:spPr>
          <a:xfrm>
            <a:off x="0" y="0"/>
            <a:ext cx="25439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		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Mais l'amour est anéanti 	 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Tout s'est écroulé sur ma vie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Écrasant, piétinant, emportant mon cœur	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mais pour toi	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Je ferais le tour de la Terre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J'irais jusqu'au fond des enfers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En criant sans répit	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Jour et nuit				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endParaRPr lang="fr-FR" sz="1000" dirty="0">
              <a:solidFill>
                <a:srgbClr val="FFFF00"/>
              </a:solidFill>
              <a:latin typeface="Hobo BT" panose="04040505020C020208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71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60750"/>
    </mc:Choice>
    <mc:Fallback>
      <p:transition advClick="0" advTm="60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3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0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7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D1FBD1D-F00B-4235-AA25-C6525630F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B52A163-BB29-474F-8122-3D9742FD7E25}"/>
              </a:ext>
            </a:extLst>
          </p:cNvPr>
          <p:cNvSpPr txBox="1"/>
          <p:nvPr/>
        </p:nvSpPr>
        <p:spPr>
          <a:xfrm>
            <a:off x="0" y="0"/>
            <a:ext cx="25439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		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Mais l'amour est anéanti 	 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Tout s'est écroulé sur ma vie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Écrasant, piétinant, emportant mon cœur	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mais pour toi	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Je ferais le tour de la Terre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J'irais jusqu'au fond des enfers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En criant sans répit			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Jour et nuit				</a:t>
            </a:r>
          </a:p>
          <a:p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,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Jézébel</a:t>
            </a:r>
            <a:endParaRPr lang="fr-FR" sz="1000" dirty="0">
              <a:solidFill>
                <a:srgbClr val="FFFF00"/>
              </a:solidFill>
              <a:latin typeface="Hobo BT" panose="04040505020C02020802" pitchFamily="8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710D72F-3986-47C4-825E-574E8393F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0"/>
            <a:ext cx="6119999" cy="3456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5E5BFAE-A296-47C6-B6C6-CB01B14D85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BE90B0B-FCB9-4F61-B5B6-3A2F7FEE2A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7" name="Image 3">
            <a:extLst>
              <a:ext uri="{FF2B5EF4-FFF2-40B4-BE49-F238E27FC236}">
                <a16:creationId xmlns:a16="http://schemas.microsoft.com/office/drawing/2014/main" id="{A24BBEDB-71E5-4F23-B8F9-F4ED39E6B3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428716B-0484-4C72-A989-A00860AD9A2B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01514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534</TotalTime>
  <Words>431</Words>
  <Application>Microsoft Office PowerPoint</Application>
  <PresentationFormat>Personnalisé</PresentationFormat>
  <Paragraphs>78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4" baseType="lpstr">
      <vt:lpstr>Algerian</vt:lpstr>
      <vt:lpstr>Andy</vt:lpstr>
      <vt:lpstr>Arial</vt:lpstr>
      <vt:lpstr>Brush738 BT</vt:lpstr>
      <vt:lpstr>Calibri</vt:lpstr>
      <vt:lpstr>Calibri Light</vt:lpstr>
      <vt:lpstr>Hobo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29</cp:revision>
  <dcterms:created xsi:type="dcterms:W3CDTF">2024-03-20T08:47:30Z</dcterms:created>
  <dcterms:modified xsi:type="dcterms:W3CDTF">2024-03-22T10:47:35Z</dcterms:modified>
</cp:coreProperties>
</file>