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2edx0Acz/icRPfiKdTFLQ==" hashData="mC2e9uwGLy6ELoAswlJhmeczSF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D1FFFF"/>
    <a:srgbClr val="915945"/>
    <a:srgbClr val="683400"/>
    <a:srgbClr val="25FFFF"/>
    <a:srgbClr val="9E0075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83" autoAdjust="0"/>
    <p:restoredTop sz="94660" autoAdjust="0"/>
  </p:normalViewPr>
  <p:slideViewPr>
    <p:cSldViewPr>
      <p:cViewPr>
        <p:scale>
          <a:sx n="82" d="100"/>
          <a:sy n="82" d="100"/>
        </p:scale>
        <p:origin x="-1694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4CADBE4-058A-4256-BE16-35332DEFF9F6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635E130-69E3-4C80-AB2C-3D940738E1A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3737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2BEC3E8-F346-428C-8287-D65FD04C572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5C1222F-56B5-4BDF-9812-57F465302C8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037E641-BB5D-4F81-A767-41308C9F248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F38D5-B684-4AC8-9894-A34ADB2F13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7766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19AB23-3FDA-44A1-B123-E654965FBF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4877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F0505-C88E-435D-B11C-8700EC3731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5706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C3B6F-9A53-49A4-810B-31B1170132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0835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49A05E-4D9B-47F8-A12A-9DDEF2B6B7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0976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8D5E2-D583-44BB-A32E-D0B8B7D8FF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9804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E61AD-2455-44C9-9DE2-853D939701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4097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31FE45-3589-4A26-8F8A-2726F2DE1F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5870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44511-81CE-4D78-B22F-C7E7775E99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6593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E0A45D-81E1-4C53-97CE-CDC55B3164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7879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5EA51-D317-42B5-8191-679E85AB72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0775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C00000"/>
            </a:gs>
            <a:gs pos="85000">
              <a:srgbClr val="FF69D8"/>
            </a:gs>
            <a:gs pos="71000">
              <a:schemeClr val="tx1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CB4945-5920-4055-AAFE-DF7F16C878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png"/><Relationship Id="rId2" Type="http://schemas.openxmlformats.org/officeDocument/2006/relationships/audio" Target="../media/audio2.wav"/><Relationship Id="rId16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image" Target="../media/image27.gif"/><Relationship Id="rId26" Type="http://schemas.openxmlformats.org/officeDocument/2006/relationships/image" Target="../media/image33.jpeg"/><Relationship Id="rId39" Type="http://schemas.openxmlformats.org/officeDocument/2006/relationships/audio" Target="../media/audio12.wav"/><Relationship Id="rId21" Type="http://schemas.openxmlformats.org/officeDocument/2006/relationships/image" Target="../media/image30.gif"/><Relationship Id="rId34" Type="http://schemas.openxmlformats.org/officeDocument/2006/relationships/image" Target="../media/image37.jpeg"/><Relationship Id="rId42" Type="http://schemas.openxmlformats.org/officeDocument/2006/relationships/image" Target="../media/image41.jpeg"/><Relationship Id="rId47" Type="http://schemas.openxmlformats.org/officeDocument/2006/relationships/audio" Target="../media/audio15.wav"/><Relationship Id="rId50" Type="http://schemas.openxmlformats.org/officeDocument/2006/relationships/image" Target="../media/image45.jpeg"/><Relationship Id="rId55" Type="http://schemas.openxmlformats.org/officeDocument/2006/relationships/audio" Target="../media/audio19.wav"/><Relationship Id="rId63" Type="http://schemas.openxmlformats.org/officeDocument/2006/relationships/image" Target="../media/image52.gif"/><Relationship Id="rId68" Type="http://schemas.openxmlformats.org/officeDocument/2006/relationships/image" Target="../media/image56.png"/><Relationship Id="rId7" Type="http://schemas.openxmlformats.org/officeDocument/2006/relationships/image" Target="../media/image16.gif"/><Relationship Id="rId71" Type="http://schemas.openxmlformats.org/officeDocument/2006/relationships/image" Target="../media/image5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png"/><Relationship Id="rId29" Type="http://schemas.openxmlformats.org/officeDocument/2006/relationships/audio" Target="../media/audio7.wav"/><Relationship Id="rId11" Type="http://schemas.openxmlformats.org/officeDocument/2006/relationships/image" Target="../media/image20.jpeg"/><Relationship Id="rId24" Type="http://schemas.openxmlformats.org/officeDocument/2006/relationships/image" Target="../media/image32.jpeg"/><Relationship Id="rId32" Type="http://schemas.openxmlformats.org/officeDocument/2006/relationships/image" Target="../media/image36.jpeg"/><Relationship Id="rId37" Type="http://schemas.openxmlformats.org/officeDocument/2006/relationships/audio" Target="../media/audio11.wav"/><Relationship Id="rId40" Type="http://schemas.openxmlformats.org/officeDocument/2006/relationships/image" Target="../media/image40.jpeg"/><Relationship Id="rId45" Type="http://schemas.openxmlformats.org/officeDocument/2006/relationships/audio" Target="../media/audio14.wav"/><Relationship Id="rId53" Type="http://schemas.openxmlformats.org/officeDocument/2006/relationships/audio" Target="../media/audio18.wav"/><Relationship Id="rId58" Type="http://schemas.openxmlformats.org/officeDocument/2006/relationships/image" Target="../media/image49.jpeg"/><Relationship Id="rId66" Type="http://schemas.openxmlformats.org/officeDocument/2006/relationships/image" Target="../media/image6.gif"/><Relationship Id="rId74" Type="http://schemas.openxmlformats.org/officeDocument/2006/relationships/image" Target="../media/image61.gif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audio" Target="../media/audio4.wav"/><Relationship Id="rId28" Type="http://schemas.openxmlformats.org/officeDocument/2006/relationships/image" Target="../media/image34.jpeg"/><Relationship Id="rId36" Type="http://schemas.openxmlformats.org/officeDocument/2006/relationships/image" Target="../media/image38.jpeg"/><Relationship Id="rId49" Type="http://schemas.openxmlformats.org/officeDocument/2006/relationships/audio" Target="../media/audio16.wav"/><Relationship Id="rId57" Type="http://schemas.openxmlformats.org/officeDocument/2006/relationships/audio" Target="../media/audio20.wav"/><Relationship Id="rId61" Type="http://schemas.openxmlformats.org/officeDocument/2006/relationships/audio" Target="../media/audio22.wav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31" Type="http://schemas.openxmlformats.org/officeDocument/2006/relationships/audio" Target="../media/audio8.wav"/><Relationship Id="rId44" Type="http://schemas.openxmlformats.org/officeDocument/2006/relationships/image" Target="../media/image42.jpeg"/><Relationship Id="rId52" Type="http://schemas.openxmlformats.org/officeDocument/2006/relationships/image" Target="../media/image46.jpeg"/><Relationship Id="rId60" Type="http://schemas.openxmlformats.org/officeDocument/2006/relationships/image" Target="../media/image50.jpeg"/><Relationship Id="rId65" Type="http://schemas.openxmlformats.org/officeDocument/2006/relationships/image" Target="../media/image54.png"/><Relationship Id="rId73" Type="http://schemas.openxmlformats.org/officeDocument/2006/relationships/image" Target="../media/image60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3.png"/><Relationship Id="rId22" Type="http://schemas.openxmlformats.org/officeDocument/2006/relationships/image" Target="../media/image31.jpeg"/><Relationship Id="rId27" Type="http://schemas.openxmlformats.org/officeDocument/2006/relationships/audio" Target="../media/audio6.wav"/><Relationship Id="rId30" Type="http://schemas.openxmlformats.org/officeDocument/2006/relationships/image" Target="../media/image35.jpeg"/><Relationship Id="rId35" Type="http://schemas.openxmlformats.org/officeDocument/2006/relationships/audio" Target="../media/audio10.wav"/><Relationship Id="rId43" Type="http://schemas.openxmlformats.org/officeDocument/2006/relationships/audio" Target="../media/audio13.wav"/><Relationship Id="rId48" Type="http://schemas.openxmlformats.org/officeDocument/2006/relationships/image" Target="../media/image44.jpeg"/><Relationship Id="rId56" Type="http://schemas.openxmlformats.org/officeDocument/2006/relationships/image" Target="../media/image48.jpeg"/><Relationship Id="rId64" Type="http://schemas.openxmlformats.org/officeDocument/2006/relationships/image" Target="../media/image53.png"/><Relationship Id="rId69" Type="http://schemas.openxmlformats.org/officeDocument/2006/relationships/audio" Target="../media/audio23.wav"/><Relationship Id="rId8" Type="http://schemas.openxmlformats.org/officeDocument/2006/relationships/image" Target="../media/image17.gif"/><Relationship Id="rId51" Type="http://schemas.openxmlformats.org/officeDocument/2006/relationships/audio" Target="../media/audio17.wav"/><Relationship Id="rId72" Type="http://schemas.openxmlformats.org/officeDocument/2006/relationships/image" Target="../media/image59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5" Type="http://schemas.openxmlformats.org/officeDocument/2006/relationships/audio" Target="../media/audio5.wav"/><Relationship Id="rId33" Type="http://schemas.openxmlformats.org/officeDocument/2006/relationships/audio" Target="../media/audio9.wav"/><Relationship Id="rId38" Type="http://schemas.openxmlformats.org/officeDocument/2006/relationships/image" Target="../media/image39.jpeg"/><Relationship Id="rId46" Type="http://schemas.openxmlformats.org/officeDocument/2006/relationships/image" Target="../media/image43.jpeg"/><Relationship Id="rId59" Type="http://schemas.openxmlformats.org/officeDocument/2006/relationships/audio" Target="../media/audio21.wav"/><Relationship Id="rId67" Type="http://schemas.openxmlformats.org/officeDocument/2006/relationships/image" Target="../media/image55.png"/><Relationship Id="rId20" Type="http://schemas.openxmlformats.org/officeDocument/2006/relationships/image" Target="../media/image29.png"/><Relationship Id="rId41" Type="http://schemas.openxmlformats.org/officeDocument/2006/relationships/audio" Target="../media/audio1.wav"/><Relationship Id="rId54" Type="http://schemas.openxmlformats.org/officeDocument/2006/relationships/image" Target="../media/image47.jpeg"/><Relationship Id="rId62" Type="http://schemas.openxmlformats.org/officeDocument/2006/relationships/image" Target="../media/image51.jpeg"/><Relationship Id="rId70" Type="http://schemas.openxmlformats.org/officeDocument/2006/relationships/image" Target="../media/image57.jpeg"/><Relationship Id="rId75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0. Haddaway - What Is Love.wav">
            <a:hlinkClick r:id="" action="ppaction://media"/>
          </p:cNvPr>
          <p:cNvPicPr>
            <a:picLocks noRot="1" noChangeAspect="1"/>
          </p:cNvPicPr>
          <p:nvPr>
            <a:wavAudioFile r:embed="rId1" name="10. Haddaway - What Is Love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21. 3812.wav">
            <a:hlinkClick r:id="" action="ppaction://media"/>
          </p:cNvPr>
          <p:cNvPicPr>
            <a:picLocks noRot="1" noChangeAspect="1"/>
          </p:cNvPicPr>
          <p:nvPr>
            <a:wavAudioFile r:embed="rId2" name="21. Mike Brant - Laisse Moi T'aimer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cover_Modifié3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3"/>
            <a:ext cx="9144000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. 3812.wav">
            <a:hlinkClick r:id="" action="ppaction://media"/>
          </p:cNvPr>
          <p:cNvPicPr>
            <a:picLocks noRot="1" noChangeAspect="1"/>
          </p:cNvPicPr>
          <p:nvPr>
            <a:wavAudioFile r:embed="rId3" name="07. Début De Soirée - Nuit de Foli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6130925"/>
            <a:ext cx="10969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0" descr="C:\Users\JCL\Desktop\Compilation Fêtes\vBurP39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188" y="1873250"/>
            <a:ext cx="3141662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:\Users\JCL\Desktop\cd4.gif"/>
          <p:cNvPicPr>
            <a:picLocks noChangeAspect="1" noChangeArrowheads="1" noCrop="1"/>
          </p:cNvPicPr>
          <p:nvPr/>
        </p:nvPicPr>
        <p:blipFill>
          <a:blip r:embed="rId16" cstate="print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452" y="461552"/>
            <a:ext cx="625633" cy="26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cover_Modifié3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3"/>
            <a:ext cx="9144000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47813" y="1604963"/>
            <a:ext cx="6119812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Céline Dion - Pour Que Tu M'Aimes Encore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Tal - Pas Toi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M.Pokora &amp; Tal - Envole-moi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Florent Pagny - Ma Liberté De Penser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Keen'V - Dis-Moi Oui (Marina)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Stromae - Papaoutai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Eros Ramazzotti - Una Storia Importante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Joe Cocker - You Can Leave Your Hat 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Dr. Alban - It's My Life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Haddaway - What Is Love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Bad - David Guetta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Calvin Harris - Under Control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David Guetta Feat. Ne-Yo &amp; Akon - Play Hard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Joe Dassin - Le Dernier Slow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Frank Michael - Garde-Moi La Dernière Danse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Johnny Hallyday - Regarde-Nous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Luis Fonsi - Despacito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Texas - Let's Work It Out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Claudio Capéo - Un Homme Debout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Kids United - Chacun sa route (feat. Vitaa)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21. Collectif Métissé - Les sunlight des tropiques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63865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833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4795838"/>
            <a:ext cx="7620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. Céline Dion - Pour Que Tu M'Aimes Encor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. Tal - Pas Toi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. M.Pokora &amp; Tal - Envole-moi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. Florent Pagny - Ma Liberté De Penser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. Keen'V - Dis-Moi Oui (Marina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. Stromae - Papaoutai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. Eros Ramazzotti - Una Storia Important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. Joe Cocker - You Can Leave Your Hat On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. Dr. Alban - It's My Lif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. Haddaway - What Is Lov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. Bad - David Guetta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. Calvin Harris - Under Control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. David Guetta Feat. Ne-Yo &amp; Akon - Play Hard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. Joe Dassin - Le Dernier Slow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. Frank Michael - Garde-Moi La Dernière Dans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. Johnny Hallyday - Regarde-Nous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. Luis Fonsi - Despacito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. Texas - Let's Work It Out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 Claudio Capéo - Un Homme Debout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. Kids United - Chacun sa route (feat. Vitaa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21. Collectif Métissé - Les sunlight des tropiques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700" y="291782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251" y="5356550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3841750"/>
            <a:ext cx="1444625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0" descr="C:\Users\JCL\Desktop\Compilation Fêtes\vBurP39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617663"/>
            <a:ext cx="1330325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3688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176</Words>
  <Application>Microsoft Office PowerPoint</Application>
  <PresentationFormat>Affichage à l'écran (4:3)</PresentationFormat>
  <Paragraphs>24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2024-05-05T07:45:04Z</dcterms:modified>
</cp:coreProperties>
</file>