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4" r:id="rId2"/>
    <p:sldId id="36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ZYupv2rV7LrnmqINOUYJQ==" hashData="BLAlb8eNiXX/TE7Kd/rZcUHkxz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D1FFFF"/>
    <a:srgbClr val="915945"/>
    <a:srgbClr val="683400"/>
    <a:srgbClr val="25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260" autoAdjust="0"/>
    <p:restoredTop sz="94660" autoAdjust="0"/>
  </p:normalViewPr>
  <p:slideViewPr>
    <p:cSldViewPr>
      <p:cViewPr>
        <p:scale>
          <a:sx n="68" d="100"/>
          <a:sy n="68" d="100"/>
        </p:scale>
        <p:origin x="-1992" y="-5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50A97A-0178-461D-84A5-0059BF6B7EBB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02B0E8-3361-4D59-9620-89CE0E3E8A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0997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2F660F4-4BF5-48F5-8171-F0E8B8E850E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BF756B-C734-4BAC-A988-DAF1B7F8A81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AEEE2C-EE43-4289-B503-B60611D3E96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B5F0E-036B-470D-817C-98E32F7FC3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694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D8C6B-F9B9-48AF-A6B4-43A61F8C57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0119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6083C-D0DE-4ED9-ACA4-77F15E775F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4246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264F1-FE55-45BB-A56E-4561EEE0CF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5288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25D5F-86B7-462F-B414-0E830C3DB1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5370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4D1E3-03E0-4AD7-B8B1-4FDC0B3BBA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4238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C2027-6887-4FBB-8F1B-42695C3137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4144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427D9-D673-4A53-8C38-00858D3A5D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5668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16153-54D0-4CD7-83EA-14888E0CCA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2862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47131-5A0A-49B3-917E-C10E6CEE7C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6893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F8359-5930-4BE0-B80A-E146C91D99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7652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C00000"/>
            </a:gs>
            <a:gs pos="85000">
              <a:srgbClr val="FF69D8"/>
            </a:gs>
            <a:gs pos="71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8C6DBC-03BE-4E03-AFBF-FD23EFB7EC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7.gif"/><Relationship Id="rId26" Type="http://schemas.openxmlformats.org/officeDocument/2006/relationships/image" Target="../media/image33.jpeg"/><Relationship Id="rId39" Type="http://schemas.openxmlformats.org/officeDocument/2006/relationships/audio" Target="../media/audio11.wav"/><Relationship Id="rId21" Type="http://schemas.openxmlformats.org/officeDocument/2006/relationships/image" Target="../media/image30.gif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5.wav"/><Relationship Id="rId50" Type="http://schemas.openxmlformats.org/officeDocument/2006/relationships/image" Target="../media/image45.jpeg"/><Relationship Id="rId55" Type="http://schemas.openxmlformats.org/officeDocument/2006/relationships/audio" Target="../media/audio19.wav"/><Relationship Id="rId63" Type="http://schemas.openxmlformats.org/officeDocument/2006/relationships/image" Target="../media/image52.gif"/><Relationship Id="rId68" Type="http://schemas.openxmlformats.org/officeDocument/2006/relationships/image" Target="../media/image56.png"/><Relationship Id="rId76" Type="http://schemas.openxmlformats.org/officeDocument/2006/relationships/image" Target="../media/image60.jpeg"/><Relationship Id="rId7" Type="http://schemas.openxmlformats.org/officeDocument/2006/relationships/image" Target="../media/image16.gif"/><Relationship Id="rId71" Type="http://schemas.openxmlformats.org/officeDocument/2006/relationships/audio" Target="../media/audio24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audio" Target="../media/audio6.wav"/><Relationship Id="rId11" Type="http://schemas.openxmlformats.org/officeDocument/2006/relationships/image" Target="../media/image20.jpeg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openxmlformats.org/officeDocument/2006/relationships/audio" Target="../media/audio10.wav"/><Relationship Id="rId40" Type="http://schemas.openxmlformats.org/officeDocument/2006/relationships/image" Target="../media/image40.jpeg"/><Relationship Id="rId45" Type="http://schemas.openxmlformats.org/officeDocument/2006/relationships/audio" Target="../media/audio14.wav"/><Relationship Id="rId53" Type="http://schemas.openxmlformats.org/officeDocument/2006/relationships/audio" Target="../media/audio18.wav"/><Relationship Id="rId58" Type="http://schemas.openxmlformats.org/officeDocument/2006/relationships/image" Target="../media/image49.jpeg"/><Relationship Id="rId66" Type="http://schemas.openxmlformats.org/officeDocument/2006/relationships/image" Target="../media/image4.gif"/><Relationship Id="rId74" Type="http://schemas.openxmlformats.org/officeDocument/2006/relationships/image" Target="../media/image59.jpeg"/><Relationship Id="rId79" Type="http://schemas.openxmlformats.org/officeDocument/2006/relationships/image" Target="../media/image62.png"/><Relationship Id="rId5" Type="http://schemas.openxmlformats.org/officeDocument/2006/relationships/image" Target="../media/image14.png"/><Relationship Id="rId61" Type="http://schemas.openxmlformats.org/officeDocument/2006/relationships/audio" Target="../media/audio22.wav"/><Relationship Id="rId82" Type="http://schemas.openxmlformats.org/officeDocument/2006/relationships/image" Target="../media/image65.gif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31" Type="http://schemas.openxmlformats.org/officeDocument/2006/relationships/audio" Target="../media/audio7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image" Target="../media/image54.png"/><Relationship Id="rId73" Type="http://schemas.openxmlformats.org/officeDocument/2006/relationships/audio" Target="../media/audio25.wav"/><Relationship Id="rId78" Type="http://schemas.openxmlformats.org/officeDocument/2006/relationships/image" Target="../media/image61.jpeg"/><Relationship Id="rId81" Type="http://schemas.openxmlformats.org/officeDocument/2006/relationships/image" Target="../media/image64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png"/><Relationship Id="rId22" Type="http://schemas.openxmlformats.org/officeDocument/2006/relationships/image" Target="../media/image31.jpeg"/><Relationship Id="rId27" Type="http://schemas.openxmlformats.org/officeDocument/2006/relationships/audio" Target="../media/audio5.wav"/><Relationship Id="rId30" Type="http://schemas.openxmlformats.org/officeDocument/2006/relationships/image" Target="../media/image35.jpeg"/><Relationship Id="rId35" Type="http://schemas.openxmlformats.org/officeDocument/2006/relationships/audio" Target="../media/audio9.wav"/><Relationship Id="rId43" Type="http://schemas.openxmlformats.org/officeDocument/2006/relationships/audio" Target="../media/audio13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3.png"/><Relationship Id="rId69" Type="http://schemas.openxmlformats.org/officeDocument/2006/relationships/audio" Target="../media/audio23.wav"/><Relationship Id="rId77" Type="http://schemas.openxmlformats.org/officeDocument/2006/relationships/audio" Target="../media/audio2.wav"/><Relationship Id="rId8" Type="http://schemas.openxmlformats.org/officeDocument/2006/relationships/image" Target="../media/image17.gif"/><Relationship Id="rId51" Type="http://schemas.openxmlformats.org/officeDocument/2006/relationships/audio" Target="../media/audio17.wav"/><Relationship Id="rId72" Type="http://schemas.openxmlformats.org/officeDocument/2006/relationships/image" Target="../media/image58.jpeg"/><Relationship Id="rId80" Type="http://schemas.openxmlformats.org/officeDocument/2006/relationships/image" Target="../media/image63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audio" Target="../media/audio4.wav"/><Relationship Id="rId33" Type="http://schemas.openxmlformats.org/officeDocument/2006/relationships/audio" Target="../media/audio8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21.wav"/><Relationship Id="rId67" Type="http://schemas.openxmlformats.org/officeDocument/2006/relationships/image" Target="../media/image55.png"/><Relationship Id="rId20" Type="http://schemas.openxmlformats.org/officeDocument/2006/relationships/image" Target="../media/image29.png"/><Relationship Id="rId41" Type="http://schemas.openxmlformats.org/officeDocument/2006/relationships/audio" Target="../media/audio12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57.jpeg"/><Relationship Id="rId75" Type="http://schemas.openxmlformats.org/officeDocument/2006/relationships/audio" Target="../media/audio26.wav"/><Relationship Id="rId83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image" Target="../media/image24.png"/><Relationship Id="rId23" Type="http://schemas.openxmlformats.org/officeDocument/2006/relationships/audio" Target="../media/audio3.wav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audio" Target="../media/audio16.wav"/><Relationship Id="rId57" Type="http://schemas.openxmlformats.org/officeDocument/2006/relationships/audio" Target="../media/audio2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7. 1238.wav">
            <a:hlinkClick r:id="" action="ppaction://media"/>
          </p:cNvPr>
          <p:cNvPicPr>
            <a:picLocks noRot="1" noChangeAspect="1"/>
          </p:cNvPicPr>
          <p:nvPr>
            <a:wavAudioFile r:embed="rId1" name="07. Début De Soirée - Nuit de Foli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cover_Modifié1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309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1873250"/>
            <a:ext cx="314166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C:\Users\JCL\Desktop\cd3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4" y="478515"/>
            <a:ext cx="582613" cy="259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5. Nino Ferrer - Le Sud.wav">
            <a:hlinkClick r:id="" action="ppaction://media"/>
          </p:cNvPr>
          <p:cNvPicPr>
            <a:picLocks noRot="1" noChangeAspect="1"/>
          </p:cNvPicPr>
          <p:nvPr>
            <a:wavAudioFile r:embed="rId2" name="25. Nino Ferrer - Le Sud.wav"/>
          </p:nvPr>
        </p:nvPicPr>
        <p:blipFill>
          <a:blip r:embed="rId1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cover_Modifié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14400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47813" y="1398588"/>
            <a:ext cx="6119812" cy="413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01. David Guetta -  Love, </a:t>
            </a:r>
            <a:r>
              <a:rPr lang="fr-FR" sz="1050" b="1" dirty="0" err="1">
                <a:solidFill>
                  <a:srgbClr val="FFC000"/>
                </a:solidFill>
              </a:rPr>
              <a:t>Don't</a:t>
            </a:r>
            <a:r>
              <a:rPr lang="fr-FR" sz="1050" b="1" dirty="0">
                <a:solidFill>
                  <a:srgbClr val="FFC000"/>
                </a:solidFill>
              </a:rPr>
              <a:t> Let Me Go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02. </a:t>
            </a:r>
            <a:r>
              <a:rPr lang="fr-FR" sz="1050" b="1" dirty="0" err="1">
                <a:solidFill>
                  <a:srgbClr val="FFC000"/>
                </a:solidFill>
              </a:rPr>
              <a:t>Flo</a:t>
            </a:r>
            <a:r>
              <a:rPr lang="fr-FR" sz="1050" b="1" dirty="0">
                <a:solidFill>
                  <a:srgbClr val="FFC000"/>
                </a:solidFill>
              </a:rPr>
              <a:t> Rida - Good Feeling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03. Bob Marley - </a:t>
            </a:r>
            <a:r>
              <a:rPr lang="fr-FR" sz="1050" b="1" dirty="0" err="1">
                <a:solidFill>
                  <a:srgbClr val="FFC000"/>
                </a:solidFill>
              </a:rPr>
              <a:t>Could</a:t>
            </a:r>
            <a:r>
              <a:rPr lang="fr-FR" sz="1050" b="1" dirty="0">
                <a:solidFill>
                  <a:srgbClr val="FFC000"/>
                </a:solidFill>
              </a:rPr>
              <a:t> You Be </a:t>
            </a:r>
            <a:r>
              <a:rPr lang="fr-FR" sz="1050" b="1" dirty="0" err="1">
                <a:solidFill>
                  <a:srgbClr val="FFC000"/>
                </a:solidFill>
              </a:rPr>
              <a:t>Loved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04. </a:t>
            </a:r>
            <a:r>
              <a:rPr lang="fr-FR" sz="1050" b="1" dirty="0" err="1">
                <a:solidFill>
                  <a:srgbClr val="FFC000"/>
                </a:solidFill>
              </a:rPr>
              <a:t>Keen'V</a:t>
            </a:r>
            <a:r>
              <a:rPr lang="fr-FR" sz="1050" b="1" dirty="0">
                <a:solidFill>
                  <a:srgbClr val="FFC000"/>
                </a:solidFill>
              </a:rPr>
              <a:t> - J'Aimerais Trop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05. </a:t>
            </a:r>
            <a:r>
              <a:rPr lang="fr-FR" sz="1050" b="1" dirty="0" err="1">
                <a:solidFill>
                  <a:srgbClr val="FFC000"/>
                </a:solidFill>
              </a:rPr>
              <a:t>Stromae</a:t>
            </a:r>
            <a:r>
              <a:rPr lang="fr-FR" sz="1050" b="1" dirty="0">
                <a:solidFill>
                  <a:srgbClr val="FFC000"/>
                </a:solidFill>
              </a:rPr>
              <a:t> - Alors On Danse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06. DJ Visage - </a:t>
            </a:r>
            <a:r>
              <a:rPr lang="fr-FR" sz="1050" b="1" dirty="0" err="1">
                <a:solidFill>
                  <a:srgbClr val="FFC000"/>
                </a:solidFill>
              </a:rPr>
              <a:t>Shumacher</a:t>
            </a:r>
            <a:r>
              <a:rPr lang="fr-FR" sz="1050" b="1" dirty="0">
                <a:solidFill>
                  <a:srgbClr val="FFC000"/>
                </a:solidFill>
              </a:rPr>
              <a:t> Song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07. Black </a:t>
            </a:r>
            <a:r>
              <a:rPr lang="fr-FR" sz="1050" b="1" dirty="0" err="1">
                <a:solidFill>
                  <a:srgbClr val="FFC000"/>
                </a:solidFill>
              </a:rPr>
              <a:t>Eyed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Peas</a:t>
            </a:r>
            <a:r>
              <a:rPr lang="fr-FR" sz="1050" b="1" dirty="0">
                <a:solidFill>
                  <a:srgbClr val="FFC000"/>
                </a:solidFill>
              </a:rPr>
              <a:t> - I </a:t>
            </a:r>
            <a:r>
              <a:rPr lang="fr-FR" sz="1050" b="1" dirty="0" err="1">
                <a:solidFill>
                  <a:srgbClr val="FFC000"/>
                </a:solidFill>
              </a:rPr>
              <a:t>Gotta</a:t>
            </a:r>
            <a:r>
              <a:rPr lang="fr-FR" sz="1050" b="1" dirty="0">
                <a:solidFill>
                  <a:srgbClr val="FFC000"/>
                </a:solidFill>
              </a:rPr>
              <a:t> Feeling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08. </a:t>
            </a:r>
            <a:r>
              <a:rPr lang="fr-FR" sz="1050" b="1" dirty="0" err="1">
                <a:solidFill>
                  <a:srgbClr val="FFC000"/>
                </a:solidFill>
              </a:rPr>
              <a:t>Applause</a:t>
            </a:r>
            <a:r>
              <a:rPr lang="fr-FR" sz="1050" b="1" dirty="0">
                <a:solidFill>
                  <a:srgbClr val="FFC000"/>
                </a:solidFill>
              </a:rPr>
              <a:t> - Lady Gaga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09. Paul McCartney &amp; Michael Jackson - Say </a:t>
            </a:r>
            <a:r>
              <a:rPr lang="fr-FR" sz="1050" b="1" dirty="0" err="1">
                <a:solidFill>
                  <a:srgbClr val="FFC000"/>
                </a:solidFill>
              </a:rPr>
              <a:t>Say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Say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10. </a:t>
            </a:r>
            <a:r>
              <a:rPr lang="fr-FR" sz="1050" b="1" dirty="0" err="1">
                <a:solidFill>
                  <a:srgbClr val="FFC000"/>
                </a:solidFill>
              </a:rPr>
              <a:t>Drupi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Sereno</a:t>
            </a:r>
            <a:r>
              <a:rPr lang="fr-FR" sz="1050" b="1" dirty="0">
                <a:solidFill>
                  <a:srgbClr val="FFC000"/>
                </a:solidFill>
              </a:rPr>
              <a:t> 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11. Eros </a:t>
            </a:r>
            <a:r>
              <a:rPr lang="fr-FR" sz="1050" b="1" dirty="0" err="1">
                <a:solidFill>
                  <a:srgbClr val="FFC000"/>
                </a:solidFill>
              </a:rPr>
              <a:t>Ramazzotti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Adesso</a:t>
            </a:r>
            <a:r>
              <a:rPr lang="fr-FR" sz="1050" b="1" dirty="0">
                <a:solidFill>
                  <a:srgbClr val="FFC000"/>
                </a:solidFill>
              </a:rPr>
              <a:t> Tu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12. Al </a:t>
            </a:r>
            <a:r>
              <a:rPr lang="fr-FR" sz="1050" b="1" dirty="0" err="1">
                <a:solidFill>
                  <a:srgbClr val="FFC000"/>
                </a:solidFill>
              </a:rPr>
              <a:t>Bano</a:t>
            </a:r>
            <a:r>
              <a:rPr lang="fr-FR" sz="1050" b="1" dirty="0">
                <a:solidFill>
                  <a:srgbClr val="FFC000"/>
                </a:solidFill>
              </a:rPr>
              <a:t> &amp; </a:t>
            </a:r>
            <a:r>
              <a:rPr lang="fr-FR" sz="1050" b="1" dirty="0" err="1">
                <a:solidFill>
                  <a:srgbClr val="FFC000"/>
                </a:solidFill>
              </a:rPr>
              <a:t>Romina</a:t>
            </a:r>
            <a:r>
              <a:rPr lang="fr-FR" sz="1050" b="1" dirty="0">
                <a:solidFill>
                  <a:srgbClr val="FFC000"/>
                </a:solidFill>
              </a:rPr>
              <a:t> - Tu </a:t>
            </a:r>
            <a:r>
              <a:rPr lang="fr-FR" sz="1050" b="1" dirty="0" err="1">
                <a:solidFill>
                  <a:srgbClr val="FFC000"/>
                </a:solidFill>
              </a:rPr>
              <a:t>Soltanto</a:t>
            </a:r>
            <a:r>
              <a:rPr lang="fr-FR" sz="1050" b="1" dirty="0">
                <a:solidFill>
                  <a:srgbClr val="FFC000"/>
                </a:solidFill>
              </a:rPr>
              <a:t> Tu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13. Claude </a:t>
            </a:r>
            <a:r>
              <a:rPr lang="fr-FR" sz="1050" b="1" dirty="0" err="1">
                <a:solidFill>
                  <a:srgbClr val="FFC000"/>
                </a:solidFill>
              </a:rPr>
              <a:t>Barzotti</a:t>
            </a:r>
            <a:r>
              <a:rPr lang="fr-FR" sz="1050" b="1" dirty="0">
                <a:solidFill>
                  <a:srgbClr val="FFC000"/>
                </a:solidFill>
              </a:rPr>
              <a:t> - Je Ne T'Écrirai Plus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14. </a:t>
            </a:r>
            <a:r>
              <a:rPr lang="fr-FR" sz="1050" b="1" dirty="0" err="1">
                <a:solidFill>
                  <a:srgbClr val="FFC000"/>
                </a:solidFill>
              </a:rPr>
              <a:t>Jairo</a:t>
            </a:r>
            <a:r>
              <a:rPr lang="fr-FR" sz="1050" b="1" dirty="0">
                <a:solidFill>
                  <a:srgbClr val="FFC000"/>
                </a:solidFill>
              </a:rPr>
              <a:t> - Les Jardins Du Ciel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15. </a:t>
            </a:r>
            <a:r>
              <a:rPr lang="fr-FR" sz="1050" b="1" dirty="0" err="1">
                <a:solidFill>
                  <a:srgbClr val="FFC000"/>
                </a:solidFill>
              </a:rPr>
              <a:t>Wham</a:t>
            </a:r>
            <a:r>
              <a:rPr lang="fr-FR" sz="1050" b="1" dirty="0">
                <a:solidFill>
                  <a:srgbClr val="FFC000"/>
                </a:solidFill>
              </a:rPr>
              <a:t>! - Last Christmas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16. </a:t>
            </a:r>
            <a:r>
              <a:rPr lang="fr-FR" sz="1050" b="1" dirty="0" err="1">
                <a:solidFill>
                  <a:srgbClr val="FFC000"/>
                </a:solidFill>
              </a:rPr>
              <a:t>Adele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Someone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Like</a:t>
            </a:r>
            <a:r>
              <a:rPr lang="fr-FR" sz="1050" b="1" dirty="0">
                <a:solidFill>
                  <a:srgbClr val="FFC000"/>
                </a:solidFill>
              </a:rPr>
              <a:t> You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17. Tal - Le Passé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18. Marvin Gaye - </a:t>
            </a:r>
            <a:r>
              <a:rPr lang="fr-FR" sz="1050" b="1" dirty="0" err="1">
                <a:solidFill>
                  <a:srgbClr val="FFC000"/>
                </a:solidFill>
              </a:rPr>
              <a:t>Sexual</a:t>
            </a:r>
            <a:r>
              <a:rPr lang="fr-FR" sz="1050" b="1" dirty="0">
                <a:solidFill>
                  <a:srgbClr val="FFC000"/>
                </a:solidFill>
              </a:rPr>
              <a:t> Healing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19. </a:t>
            </a:r>
            <a:r>
              <a:rPr lang="fr-FR" sz="1050" b="1" dirty="0" err="1">
                <a:solidFill>
                  <a:srgbClr val="FFC000"/>
                </a:solidFill>
              </a:rPr>
              <a:t>Zucchero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Senza</a:t>
            </a:r>
            <a:r>
              <a:rPr lang="fr-FR" sz="1050" b="1" dirty="0">
                <a:solidFill>
                  <a:srgbClr val="FFC000"/>
                </a:solidFill>
              </a:rPr>
              <a:t> Una Donna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20. David Guetta - </a:t>
            </a:r>
            <a:r>
              <a:rPr lang="fr-FR" sz="1050" b="1" dirty="0" err="1">
                <a:solidFill>
                  <a:srgbClr val="FFC000"/>
                </a:solidFill>
              </a:rPr>
              <a:t>Memories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21. David Guetta - </a:t>
            </a:r>
            <a:r>
              <a:rPr lang="fr-FR" sz="1050" b="1" dirty="0" err="1">
                <a:solidFill>
                  <a:srgbClr val="FFC000"/>
                </a:solidFill>
              </a:rPr>
              <a:t>Gettin</a:t>
            </a:r>
            <a:r>
              <a:rPr lang="fr-FR" sz="1050" b="1" dirty="0">
                <a:solidFill>
                  <a:srgbClr val="FFC000"/>
                </a:solidFill>
              </a:rPr>
              <a:t>' Over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22. Calvin Harris &amp; R3hab - </a:t>
            </a:r>
            <a:r>
              <a:rPr lang="fr-FR" sz="1050" b="1" dirty="0" err="1">
                <a:solidFill>
                  <a:srgbClr val="FFC000"/>
                </a:solidFill>
              </a:rPr>
              <a:t>Burnin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23. </a:t>
            </a:r>
            <a:r>
              <a:rPr lang="fr-FR" sz="1050" b="1" dirty="0" err="1">
                <a:solidFill>
                  <a:srgbClr val="FFC000"/>
                </a:solidFill>
              </a:rPr>
              <a:t>Kendji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Girac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Color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Gitano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24. </a:t>
            </a:r>
            <a:r>
              <a:rPr lang="fr-FR" sz="1050" b="1" dirty="0" err="1">
                <a:solidFill>
                  <a:srgbClr val="FFC000"/>
                </a:solidFill>
              </a:rPr>
              <a:t>Aphrodite's</a:t>
            </a:r>
            <a:r>
              <a:rPr lang="fr-FR" sz="1050" b="1" dirty="0">
                <a:solidFill>
                  <a:srgbClr val="FFC000"/>
                </a:solidFill>
              </a:rPr>
              <a:t> Child - </a:t>
            </a:r>
            <a:r>
              <a:rPr lang="fr-FR" sz="1050" b="1" dirty="0" err="1">
                <a:solidFill>
                  <a:srgbClr val="FFC000"/>
                </a:solidFill>
              </a:rPr>
              <a:t>It's</a:t>
            </a:r>
            <a:r>
              <a:rPr lang="fr-FR" sz="1050" b="1" dirty="0">
                <a:solidFill>
                  <a:srgbClr val="FFC000"/>
                </a:solidFill>
              </a:rPr>
              <a:t> Five O </a:t>
            </a:r>
            <a:r>
              <a:rPr lang="fr-FR" sz="1050" b="1" dirty="0" err="1">
                <a:solidFill>
                  <a:srgbClr val="FFC000"/>
                </a:solidFill>
              </a:rPr>
              <a:t>Clock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25. </a:t>
            </a:r>
            <a:r>
              <a:rPr lang="fr-FR" sz="1050" b="1">
                <a:solidFill>
                  <a:srgbClr val="FFC000"/>
                </a:solidFill>
              </a:rPr>
              <a:t>Nino Ferrer - Le Sud</a:t>
            </a:r>
            <a:endParaRPr lang="fr-FR" sz="105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833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795838"/>
            <a:ext cx="76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David Guetta -  Love, Don't Let Me Go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Flo Rida - Good Feeling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Bob Marley - Could You Be Loved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Keen'V - J'Aimerais Trop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Stromae - Alors On Dans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DJ Visage - Shumacher Song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Black Eyed Peas - I Gotta Feeling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Applause - Lady Gag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Paul McCartney &amp; Michael Jackson - Say Say Say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Drupi - Sereno 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Eros Ramazzotti - Adesso Tu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Al Bano &amp; Romina - Tu Soltanto Tu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Claude Barzotti - Je Ne T'Écrirai Plus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Jairo - Les Jardins Du Ciel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Wham! - Last Christma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Adele - Someone Like You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Tal - Le Passé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Marvin Gaye - Sexual Healing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Zucchero - Senza Una Donna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David Guetta - Memorie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. David Guetta - Gettin' Over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22. Calvin Harris &amp; R3hab - Burnin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23. Kendji Girac - Color Gitano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24. Aphrodite's Child - It's Five O Clock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25. Nino Ferrer - Le Sud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46713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841750"/>
            <a:ext cx="1444625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17663"/>
            <a:ext cx="1330325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2024-05-05T07:44:15Z</dcterms:modified>
</cp:coreProperties>
</file>