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JfUMzM0sOVvNw0zPtPHsQ==" hashData="lzxkIYp6qPunQLQMqkFtm+Mz9j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D1FFFF"/>
    <a:srgbClr val="915945"/>
    <a:srgbClr val="683400"/>
    <a:srgbClr val="25FFFF"/>
    <a:srgbClr val="9E0075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81" autoAdjust="0"/>
    <p:restoredTop sz="94660" autoAdjust="0"/>
  </p:normalViewPr>
  <p:slideViewPr>
    <p:cSldViewPr>
      <p:cViewPr>
        <p:scale>
          <a:sx n="83" d="100"/>
          <a:sy n="83" d="100"/>
        </p:scale>
        <p:origin x="-1594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48195C7-43BF-4C45-AFF0-B45A31AAB87C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BB5CDEA-E693-4469-A6AE-BF84B6922C3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5992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6785E78-E327-4EC8-A097-8ECB602697B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1B8AB48-64F2-4525-9D74-1105A04D5FF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DCF2585-E008-41CE-A6BA-DD9973AC0B4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B060C-1701-4386-BC6A-CE32A4C726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1325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A6561-B5E0-4239-957F-2B82899308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4268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7A60E-DC79-4CEA-BF09-2E5BBA2A0E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0264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2D120-677E-4C67-8B3E-D49AC4E22C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0367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0330D-A142-44BE-94FD-4649310C77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1164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F8C8A-F1C9-4D7D-933D-FD6653F7E6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3046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87CAC-36E5-4911-85FC-CB3DD5F92B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1618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359C9-B3CF-4464-8605-A75FA4A542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3277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88D28F-7B4D-4D9E-A305-5BAB5EC972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797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EB8D5B-A821-4C5B-AE08-80A336C21E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6601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DD00F-8FFB-455A-A222-A7A4EC238D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050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rgbClr val="C00000"/>
            </a:gs>
            <a:gs pos="85000">
              <a:srgbClr val="FF69D8"/>
            </a:gs>
            <a:gs pos="71000">
              <a:schemeClr val="tx1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7C22F07-7D5E-4648-80DD-AB79DF87F6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image" Target="../media/image27.gif"/><Relationship Id="rId26" Type="http://schemas.openxmlformats.org/officeDocument/2006/relationships/image" Target="../media/image33.jpeg"/><Relationship Id="rId39" Type="http://schemas.openxmlformats.org/officeDocument/2006/relationships/audio" Target="../media/audio11.wav"/><Relationship Id="rId21" Type="http://schemas.openxmlformats.org/officeDocument/2006/relationships/image" Target="../media/image30.gif"/><Relationship Id="rId34" Type="http://schemas.openxmlformats.org/officeDocument/2006/relationships/image" Target="../media/image37.jpeg"/><Relationship Id="rId42" Type="http://schemas.openxmlformats.org/officeDocument/2006/relationships/image" Target="../media/image41.jpeg"/><Relationship Id="rId47" Type="http://schemas.openxmlformats.org/officeDocument/2006/relationships/audio" Target="../media/audio15.wav"/><Relationship Id="rId50" Type="http://schemas.openxmlformats.org/officeDocument/2006/relationships/image" Target="../media/image45.jpeg"/><Relationship Id="rId55" Type="http://schemas.openxmlformats.org/officeDocument/2006/relationships/audio" Target="../media/audio19.wav"/><Relationship Id="rId63" Type="http://schemas.openxmlformats.org/officeDocument/2006/relationships/image" Target="../media/image52.gif"/><Relationship Id="rId68" Type="http://schemas.openxmlformats.org/officeDocument/2006/relationships/image" Target="../media/image56.png"/><Relationship Id="rId76" Type="http://schemas.openxmlformats.org/officeDocument/2006/relationships/image" Target="../media/image60.jpeg"/><Relationship Id="rId7" Type="http://schemas.openxmlformats.org/officeDocument/2006/relationships/image" Target="../media/image16.gif"/><Relationship Id="rId71" Type="http://schemas.openxmlformats.org/officeDocument/2006/relationships/audio" Target="../media/audio23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png"/><Relationship Id="rId29" Type="http://schemas.openxmlformats.org/officeDocument/2006/relationships/audio" Target="../media/audio6.wav"/><Relationship Id="rId11" Type="http://schemas.openxmlformats.org/officeDocument/2006/relationships/image" Target="../media/image20.jpeg"/><Relationship Id="rId24" Type="http://schemas.openxmlformats.org/officeDocument/2006/relationships/image" Target="../media/image32.jpeg"/><Relationship Id="rId32" Type="http://schemas.openxmlformats.org/officeDocument/2006/relationships/image" Target="../media/image36.jpeg"/><Relationship Id="rId37" Type="http://schemas.openxmlformats.org/officeDocument/2006/relationships/audio" Target="../media/audio10.wav"/><Relationship Id="rId40" Type="http://schemas.openxmlformats.org/officeDocument/2006/relationships/image" Target="../media/image40.jpeg"/><Relationship Id="rId45" Type="http://schemas.openxmlformats.org/officeDocument/2006/relationships/audio" Target="../media/audio14.wav"/><Relationship Id="rId53" Type="http://schemas.openxmlformats.org/officeDocument/2006/relationships/audio" Target="../media/audio18.wav"/><Relationship Id="rId58" Type="http://schemas.openxmlformats.org/officeDocument/2006/relationships/image" Target="../media/image49.jpeg"/><Relationship Id="rId66" Type="http://schemas.openxmlformats.org/officeDocument/2006/relationships/image" Target="../media/image5.gif"/><Relationship Id="rId74" Type="http://schemas.openxmlformats.org/officeDocument/2006/relationships/image" Target="../media/image59.jpeg"/><Relationship Id="rId79" Type="http://schemas.openxmlformats.org/officeDocument/2006/relationships/image" Target="../media/image62.png"/><Relationship Id="rId5" Type="http://schemas.openxmlformats.org/officeDocument/2006/relationships/image" Target="../media/image14.png"/><Relationship Id="rId61" Type="http://schemas.openxmlformats.org/officeDocument/2006/relationships/audio" Target="../media/audio22.wav"/><Relationship Id="rId82" Type="http://schemas.openxmlformats.org/officeDocument/2006/relationships/image" Target="../media/image65.gif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31" Type="http://schemas.openxmlformats.org/officeDocument/2006/relationships/audio" Target="../media/audio7.wav"/><Relationship Id="rId44" Type="http://schemas.openxmlformats.org/officeDocument/2006/relationships/image" Target="../media/image42.jpeg"/><Relationship Id="rId52" Type="http://schemas.openxmlformats.org/officeDocument/2006/relationships/image" Target="../media/image46.jpeg"/><Relationship Id="rId60" Type="http://schemas.openxmlformats.org/officeDocument/2006/relationships/image" Target="../media/image50.jpeg"/><Relationship Id="rId65" Type="http://schemas.openxmlformats.org/officeDocument/2006/relationships/image" Target="../media/image54.png"/><Relationship Id="rId73" Type="http://schemas.openxmlformats.org/officeDocument/2006/relationships/audio" Target="../media/audio24.wav"/><Relationship Id="rId78" Type="http://schemas.openxmlformats.org/officeDocument/2006/relationships/image" Target="../media/image61.jpeg"/><Relationship Id="rId81" Type="http://schemas.openxmlformats.org/officeDocument/2006/relationships/image" Target="../media/image64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3.png"/><Relationship Id="rId22" Type="http://schemas.openxmlformats.org/officeDocument/2006/relationships/image" Target="../media/image31.jpeg"/><Relationship Id="rId27" Type="http://schemas.openxmlformats.org/officeDocument/2006/relationships/audio" Target="../media/audio5.wav"/><Relationship Id="rId30" Type="http://schemas.openxmlformats.org/officeDocument/2006/relationships/image" Target="../media/image35.jpeg"/><Relationship Id="rId35" Type="http://schemas.openxmlformats.org/officeDocument/2006/relationships/audio" Target="../media/audio9.wav"/><Relationship Id="rId43" Type="http://schemas.openxmlformats.org/officeDocument/2006/relationships/audio" Target="../media/audio13.wav"/><Relationship Id="rId48" Type="http://schemas.openxmlformats.org/officeDocument/2006/relationships/image" Target="../media/image44.jpeg"/><Relationship Id="rId56" Type="http://schemas.openxmlformats.org/officeDocument/2006/relationships/image" Target="../media/image48.jpeg"/><Relationship Id="rId64" Type="http://schemas.openxmlformats.org/officeDocument/2006/relationships/image" Target="../media/image53.png"/><Relationship Id="rId69" Type="http://schemas.openxmlformats.org/officeDocument/2006/relationships/audio" Target="../media/audio1.wav"/><Relationship Id="rId77" Type="http://schemas.openxmlformats.org/officeDocument/2006/relationships/audio" Target="../media/audio26.wav"/><Relationship Id="rId8" Type="http://schemas.openxmlformats.org/officeDocument/2006/relationships/image" Target="../media/image17.gif"/><Relationship Id="rId51" Type="http://schemas.openxmlformats.org/officeDocument/2006/relationships/audio" Target="../media/audio17.wav"/><Relationship Id="rId72" Type="http://schemas.openxmlformats.org/officeDocument/2006/relationships/image" Target="../media/image58.jpeg"/><Relationship Id="rId80" Type="http://schemas.openxmlformats.org/officeDocument/2006/relationships/image" Target="../media/image63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5" Type="http://schemas.openxmlformats.org/officeDocument/2006/relationships/audio" Target="../media/audio4.wav"/><Relationship Id="rId33" Type="http://schemas.openxmlformats.org/officeDocument/2006/relationships/audio" Target="../media/audio8.wav"/><Relationship Id="rId38" Type="http://schemas.openxmlformats.org/officeDocument/2006/relationships/image" Target="../media/image39.jpeg"/><Relationship Id="rId46" Type="http://schemas.openxmlformats.org/officeDocument/2006/relationships/image" Target="../media/image43.jpeg"/><Relationship Id="rId59" Type="http://schemas.openxmlformats.org/officeDocument/2006/relationships/audio" Target="../media/audio21.wav"/><Relationship Id="rId67" Type="http://schemas.openxmlformats.org/officeDocument/2006/relationships/image" Target="../media/image55.png"/><Relationship Id="rId20" Type="http://schemas.openxmlformats.org/officeDocument/2006/relationships/image" Target="../media/image29.png"/><Relationship Id="rId41" Type="http://schemas.openxmlformats.org/officeDocument/2006/relationships/audio" Target="../media/audio12.wav"/><Relationship Id="rId54" Type="http://schemas.openxmlformats.org/officeDocument/2006/relationships/image" Target="../media/image47.jpeg"/><Relationship Id="rId62" Type="http://schemas.openxmlformats.org/officeDocument/2006/relationships/image" Target="../media/image51.jpeg"/><Relationship Id="rId70" Type="http://schemas.openxmlformats.org/officeDocument/2006/relationships/image" Target="../media/image57.jpeg"/><Relationship Id="rId75" Type="http://schemas.openxmlformats.org/officeDocument/2006/relationships/audio" Target="../media/audio25.wav"/><Relationship Id="rId83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openxmlformats.org/officeDocument/2006/relationships/image" Target="../media/image24.png"/><Relationship Id="rId23" Type="http://schemas.openxmlformats.org/officeDocument/2006/relationships/audio" Target="../media/audio3.wav"/><Relationship Id="rId28" Type="http://schemas.openxmlformats.org/officeDocument/2006/relationships/image" Target="../media/image34.jpeg"/><Relationship Id="rId36" Type="http://schemas.openxmlformats.org/officeDocument/2006/relationships/image" Target="../media/image38.jpeg"/><Relationship Id="rId49" Type="http://schemas.openxmlformats.org/officeDocument/2006/relationships/audio" Target="../media/audio16.wav"/><Relationship Id="rId57" Type="http://schemas.openxmlformats.org/officeDocument/2006/relationships/audio" Target="../media/audio2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1. 3251.wav">
            <a:hlinkClick r:id="" action="ppaction://media"/>
          </p:cNvPr>
          <p:cNvPicPr>
            <a:picLocks noRot="1" noChangeAspect="1"/>
          </p:cNvPicPr>
          <p:nvPr>
            <a:wavAudioFile r:embed="rId1" name="21. Mike Brant - Laisse Moi T'aimer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cover_Modifié3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63"/>
            <a:ext cx="9144000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7. 3251.wav">
            <a:hlinkClick r:id="" action="ppaction://media"/>
          </p:cNvPr>
          <p:cNvPicPr>
            <a:picLocks noRot="1" noChangeAspect="1"/>
          </p:cNvPicPr>
          <p:nvPr>
            <a:wavAudioFile r:embed="rId2" name="07. Début De Soirée - Nuit de Foli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6130925"/>
            <a:ext cx="10969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0" descr="C:\Users\JCL\Desktop\Compilation Fêtes\vBurP39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188" y="1873250"/>
            <a:ext cx="3141662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JCL\Desktop\cd2.gif"/>
          <p:cNvPicPr>
            <a:picLocks noChangeAspect="1" noChangeArrowheads="1" noCrop="1"/>
          </p:cNvPicPr>
          <p:nvPr/>
        </p:nvPicPr>
        <p:blipFill>
          <a:blip r:embed="rId14" cstate="print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847" y="450858"/>
            <a:ext cx="579511" cy="257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cover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547813" y="1398588"/>
            <a:ext cx="6119812" cy="413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01. Rick </a:t>
            </a:r>
            <a:r>
              <a:rPr lang="fr-FR" sz="1050" b="1" dirty="0" err="1">
                <a:solidFill>
                  <a:srgbClr val="FFC000"/>
                </a:solidFill>
              </a:rPr>
              <a:t>Astley</a:t>
            </a:r>
            <a:r>
              <a:rPr lang="fr-FR" sz="1050" b="1" dirty="0">
                <a:solidFill>
                  <a:srgbClr val="FFC000"/>
                </a:solidFill>
              </a:rPr>
              <a:t> - Never </a:t>
            </a:r>
            <a:r>
              <a:rPr lang="fr-FR" sz="1050" b="1" dirty="0" err="1">
                <a:solidFill>
                  <a:srgbClr val="FFC000"/>
                </a:solidFill>
              </a:rPr>
              <a:t>Gonna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Give</a:t>
            </a:r>
            <a:r>
              <a:rPr lang="fr-FR" sz="1050" b="1" dirty="0">
                <a:solidFill>
                  <a:srgbClr val="FFC000"/>
                </a:solidFill>
              </a:rPr>
              <a:t> You Up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02. La Bouche - </a:t>
            </a:r>
            <a:r>
              <a:rPr lang="fr-FR" sz="1050" b="1" dirty="0" err="1">
                <a:solidFill>
                  <a:srgbClr val="FFC000"/>
                </a:solidFill>
              </a:rPr>
              <a:t>Sweet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Dreams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03. Ryan Paris - Balla </a:t>
            </a:r>
            <a:r>
              <a:rPr lang="fr-FR" sz="1050" b="1" dirty="0" err="1">
                <a:solidFill>
                  <a:srgbClr val="FFC000"/>
                </a:solidFill>
              </a:rPr>
              <a:t>Balla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04. </a:t>
            </a:r>
            <a:r>
              <a:rPr lang="fr-FR" sz="1050" b="1" dirty="0" err="1">
                <a:solidFill>
                  <a:srgbClr val="FFC000"/>
                </a:solidFill>
              </a:rPr>
              <a:t>Zucchero</a:t>
            </a:r>
            <a:r>
              <a:rPr lang="fr-FR" sz="1050" b="1" dirty="0">
                <a:solidFill>
                  <a:srgbClr val="FFC000"/>
                </a:solidFill>
              </a:rPr>
              <a:t> - </a:t>
            </a:r>
            <a:r>
              <a:rPr lang="fr-FR" sz="1050" b="1" dirty="0" err="1">
                <a:solidFill>
                  <a:srgbClr val="FFC000"/>
                </a:solidFill>
              </a:rPr>
              <a:t>Wonderful</a:t>
            </a:r>
            <a:r>
              <a:rPr lang="fr-FR" sz="1050" b="1" dirty="0">
                <a:solidFill>
                  <a:srgbClr val="FFC000"/>
                </a:solidFill>
              </a:rPr>
              <a:t> Life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05. </a:t>
            </a:r>
            <a:r>
              <a:rPr lang="fr-FR" sz="1050" b="1" dirty="0" err="1">
                <a:solidFill>
                  <a:srgbClr val="FFC000"/>
                </a:solidFill>
              </a:rPr>
              <a:t>Adele</a:t>
            </a:r>
            <a:r>
              <a:rPr lang="fr-FR" sz="1050" b="1" dirty="0">
                <a:solidFill>
                  <a:srgbClr val="FFC000"/>
                </a:solidFill>
              </a:rPr>
              <a:t> - </a:t>
            </a:r>
            <a:r>
              <a:rPr lang="fr-FR" sz="1050" b="1" dirty="0" err="1">
                <a:solidFill>
                  <a:srgbClr val="FFC000"/>
                </a:solidFill>
              </a:rPr>
              <a:t>Skyfall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06. Enrique </a:t>
            </a:r>
            <a:r>
              <a:rPr lang="fr-FR" sz="1050" b="1" dirty="0" err="1">
                <a:solidFill>
                  <a:srgbClr val="FFC000"/>
                </a:solidFill>
              </a:rPr>
              <a:t>Iglesias</a:t>
            </a:r>
            <a:r>
              <a:rPr lang="fr-FR" sz="1050" b="1" dirty="0">
                <a:solidFill>
                  <a:srgbClr val="FFC000"/>
                </a:solidFill>
              </a:rPr>
              <a:t> - </a:t>
            </a:r>
            <a:r>
              <a:rPr lang="fr-FR" sz="1050" b="1" dirty="0" err="1">
                <a:solidFill>
                  <a:srgbClr val="FFC000"/>
                </a:solidFill>
              </a:rPr>
              <a:t>Bailando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07. Gold - Plus Près Des Étoiles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08. Venus &amp; Marc - </a:t>
            </a:r>
            <a:r>
              <a:rPr lang="fr-FR" sz="1050" b="1" dirty="0" err="1">
                <a:solidFill>
                  <a:srgbClr val="FFC000"/>
                </a:solidFill>
              </a:rPr>
              <a:t>Xummertime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09. C. Jérôme - Et Tu Danses Avec Lui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10. Pierre </a:t>
            </a:r>
            <a:r>
              <a:rPr lang="fr-FR" sz="1050" b="1" dirty="0" err="1">
                <a:solidFill>
                  <a:srgbClr val="FFC000"/>
                </a:solidFill>
              </a:rPr>
              <a:t>Charby</a:t>
            </a:r>
            <a:r>
              <a:rPr lang="fr-FR" sz="1050" b="1" dirty="0">
                <a:solidFill>
                  <a:srgbClr val="FFC000"/>
                </a:solidFill>
              </a:rPr>
              <a:t> - L'amour fou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11. Patrick Sébastien - Il Fait Chaud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12. Los Del Rio - </a:t>
            </a:r>
            <a:r>
              <a:rPr lang="fr-FR" sz="1050" b="1" dirty="0" err="1">
                <a:solidFill>
                  <a:srgbClr val="FFC000"/>
                </a:solidFill>
              </a:rPr>
              <a:t>Macarena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13. </a:t>
            </a:r>
            <a:r>
              <a:rPr lang="fr-FR" sz="1050" b="1" dirty="0" err="1">
                <a:solidFill>
                  <a:srgbClr val="FFC000"/>
                </a:solidFill>
              </a:rPr>
              <a:t>Gipsy</a:t>
            </a:r>
            <a:r>
              <a:rPr lang="fr-FR" sz="1050" b="1" dirty="0">
                <a:solidFill>
                  <a:srgbClr val="FFC000"/>
                </a:solidFill>
              </a:rPr>
              <a:t> King - </a:t>
            </a:r>
            <a:r>
              <a:rPr lang="fr-FR" sz="1050" b="1" dirty="0" err="1">
                <a:solidFill>
                  <a:srgbClr val="FFC000"/>
                </a:solidFill>
              </a:rPr>
              <a:t>Bem</a:t>
            </a:r>
            <a:r>
              <a:rPr lang="fr-FR" sz="1050" b="1" dirty="0">
                <a:solidFill>
                  <a:srgbClr val="FFC000"/>
                </a:solidFill>
              </a:rPr>
              <a:t>, </a:t>
            </a:r>
            <a:r>
              <a:rPr lang="fr-FR" sz="1050" b="1" dirty="0" err="1">
                <a:solidFill>
                  <a:srgbClr val="FFC000"/>
                </a:solidFill>
              </a:rPr>
              <a:t>Bem</a:t>
            </a:r>
            <a:r>
              <a:rPr lang="fr-FR" sz="1050" b="1" dirty="0">
                <a:solidFill>
                  <a:srgbClr val="FFC000"/>
                </a:solidFill>
              </a:rPr>
              <a:t>, Maria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14. Richard </a:t>
            </a:r>
            <a:r>
              <a:rPr lang="fr-FR" sz="1050" b="1" dirty="0" err="1">
                <a:solidFill>
                  <a:srgbClr val="FFC000"/>
                </a:solidFill>
              </a:rPr>
              <a:t>Gotainer</a:t>
            </a:r>
            <a:r>
              <a:rPr lang="fr-FR" sz="1050" b="1" dirty="0">
                <a:solidFill>
                  <a:srgbClr val="FFC000"/>
                </a:solidFill>
              </a:rPr>
              <a:t> - Le </a:t>
            </a:r>
            <a:r>
              <a:rPr lang="fr-FR" sz="1050" b="1" dirty="0" err="1">
                <a:solidFill>
                  <a:srgbClr val="FFC000"/>
                </a:solidFill>
              </a:rPr>
              <a:t>Sampa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15. No Stress 2014 - </a:t>
            </a:r>
            <a:r>
              <a:rPr lang="fr-FR" sz="1050" b="1" dirty="0" err="1">
                <a:solidFill>
                  <a:srgbClr val="FFC000"/>
                </a:solidFill>
              </a:rPr>
              <a:t>Armano</a:t>
            </a:r>
            <a:r>
              <a:rPr lang="fr-FR" sz="1050" b="1" dirty="0">
                <a:solidFill>
                  <a:srgbClr val="FFC000"/>
                </a:solidFill>
              </a:rPr>
              <a:t> &amp; Laurent Wolf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16. Modern </a:t>
            </a:r>
            <a:r>
              <a:rPr lang="fr-FR" sz="1050" b="1" dirty="0" err="1">
                <a:solidFill>
                  <a:srgbClr val="FFC000"/>
                </a:solidFill>
              </a:rPr>
              <a:t>Talking</a:t>
            </a:r>
            <a:r>
              <a:rPr lang="fr-FR" sz="1050" b="1" dirty="0">
                <a:solidFill>
                  <a:srgbClr val="FFC000"/>
                </a:solidFill>
              </a:rPr>
              <a:t> - </a:t>
            </a:r>
            <a:r>
              <a:rPr lang="fr-FR" sz="1050" b="1" dirty="0" err="1">
                <a:solidFill>
                  <a:srgbClr val="FFC000"/>
                </a:solidFill>
              </a:rPr>
              <a:t>Youre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My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Heart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Youre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My</a:t>
            </a:r>
            <a:r>
              <a:rPr lang="fr-FR" sz="1050" b="1" dirty="0">
                <a:solidFill>
                  <a:srgbClr val="FFC000"/>
                </a:solidFill>
              </a:rPr>
              <a:t> Soul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17. Armin Van </a:t>
            </a:r>
            <a:r>
              <a:rPr lang="fr-FR" sz="1050" b="1" dirty="0" err="1">
                <a:solidFill>
                  <a:srgbClr val="FFC000"/>
                </a:solidFill>
              </a:rPr>
              <a:t>Buuren</a:t>
            </a:r>
            <a:r>
              <a:rPr lang="fr-FR" sz="1050" b="1" dirty="0">
                <a:solidFill>
                  <a:srgbClr val="FFC000"/>
                </a:solidFill>
              </a:rPr>
              <a:t> - This Is </a:t>
            </a:r>
            <a:r>
              <a:rPr lang="fr-FR" sz="1050" b="1" dirty="0" err="1">
                <a:solidFill>
                  <a:srgbClr val="FFC000"/>
                </a:solidFill>
              </a:rPr>
              <a:t>What</a:t>
            </a:r>
            <a:r>
              <a:rPr lang="fr-FR" sz="1050" b="1" dirty="0">
                <a:solidFill>
                  <a:srgbClr val="FFC000"/>
                </a:solidFill>
              </a:rPr>
              <a:t> It </a:t>
            </a:r>
            <a:r>
              <a:rPr lang="fr-FR" sz="1050" b="1" dirty="0" err="1">
                <a:solidFill>
                  <a:srgbClr val="FFC000"/>
                </a:solidFill>
              </a:rPr>
              <a:t>Feels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Like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18. </a:t>
            </a:r>
            <a:r>
              <a:rPr lang="fr-FR" sz="1050" b="1" dirty="0" err="1">
                <a:solidFill>
                  <a:srgbClr val="FFC000"/>
                </a:solidFill>
              </a:rPr>
              <a:t>Steps</a:t>
            </a:r>
            <a:r>
              <a:rPr lang="fr-FR" sz="1050" b="1" dirty="0">
                <a:solidFill>
                  <a:srgbClr val="FFC000"/>
                </a:solidFill>
              </a:rPr>
              <a:t> - </a:t>
            </a:r>
            <a:r>
              <a:rPr lang="fr-FR" sz="1050" b="1" dirty="0" err="1">
                <a:solidFill>
                  <a:srgbClr val="FFC000"/>
                </a:solidFill>
              </a:rPr>
              <a:t>Tragedy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19. Gilbert </a:t>
            </a:r>
            <a:r>
              <a:rPr lang="fr-FR" sz="1050" b="1" dirty="0" err="1">
                <a:solidFill>
                  <a:srgbClr val="FFC000"/>
                </a:solidFill>
              </a:rPr>
              <a:t>Montagné</a:t>
            </a:r>
            <a:r>
              <a:rPr lang="fr-FR" sz="1050" b="1" dirty="0">
                <a:solidFill>
                  <a:srgbClr val="FFC000"/>
                </a:solidFill>
              </a:rPr>
              <a:t> - The </a:t>
            </a:r>
            <a:r>
              <a:rPr lang="fr-FR" sz="1050" b="1" dirty="0" err="1">
                <a:solidFill>
                  <a:srgbClr val="FFC000"/>
                </a:solidFill>
              </a:rPr>
              <a:t>Fool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20. The </a:t>
            </a:r>
            <a:r>
              <a:rPr lang="fr-FR" sz="1050" b="1" dirty="0" err="1">
                <a:solidFill>
                  <a:srgbClr val="FFC000"/>
                </a:solidFill>
              </a:rPr>
              <a:t>Platters</a:t>
            </a:r>
            <a:r>
              <a:rPr lang="fr-FR" sz="1050" b="1" dirty="0">
                <a:solidFill>
                  <a:srgbClr val="FFC000"/>
                </a:solidFill>
              </a:rPr>
              <a:t> - </a:t>
            </a:r>
            <a:r>
              <a:rPr lang="fr-FR" sz="1050" b="1" dirty="0" err="1">
                <a:solidFill>
                  <a:srgbClr val="FFC000"/>
                </a:solidFill>
              </a:rPr>
              <a:t>Only</a:t>
            </a:r>
            <a:r>
              <a:rPr lang="fr-FR" sz="1050" b="1" dirty="0">
                <a:solidFill>
                  <a:srgbClr val="FFC000"/>
                </a:solidFill>
              </a:rPr>
              <a:t> You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21. Mike Brant - Laisse Moi T'aimer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22. Brenda Lee - </a:t>
            </a:r>
            <a:r>
              <a:rPr lang="fr-FR" sz="1050" b="1" dirty="0" err="1">
                <a:solidFill>
                  <a:srgbClr val="FFC000"/>
                </a:solidFill>
              </a:rPr>
              <a:t>I'm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Sorry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23. Garou - Seul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24. </a:t>
            </a:r>
            <a:r>
              <a:rPr lang="fr-FR" sz="1050" b="1" dirty="0" err="1">
                <a:solidFill>
                  <a:srgbClr val="FFC000"/>
                </a:solidFill>
              </a:rPr>
              <a:t>Shakin</a:t>
            </a:r>
            <a:r>
              <a:rPr lang="fr-FR" sz="1050" b="1" dirty="0">
                <a:solidFill>
                  <a:srgbClr val="FFC000"/>
                </a:solidFill>
              </a:rPr>
              <a:t>´ Stevens - </a:t>
            </a:r>
            <a:r>
              <a:rPr lang="fr-FR" sz="1050" b="1" dirty="0" err="1">
                <a:solidFill>
                  <a:srgbClr val="FFC000"/>
                </a:solidFill>
              </a:rPr>
              <a:t>I´ll</a:t>
            </a:r>
            <a:r>
              <a:rPr lang="fr-FR" sz="1050" b="1" dirty="0">
                <a:solidFill>
                  <a:srgbClr val="FFC000"/>
                </a:solidFill>
              </a:rPr>
              <a:t> Be Home This Christmas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25. Céline Dion - Dans Un Autre Monde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63865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833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4795838"/>
            <a:ext cx="7620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. Rick Astley - Never Gonna Give You Up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. La Bouche - Sweet Dreams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. Ryan Paris - Balla Balla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. Zucchero - Wonderful Lif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. Adele - Skyfall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. Enrique Iglesias - Bailando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. Gold - Plus Près Des Étoile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. Venus &amp; Marc - Xummertim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. C. Jérôme - Et Tu Danses Avec Lui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. Pierre Charby - L'amour fou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. Patrick Sébastien - Il Fait Chaud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. Los Del Rio - Macarena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. Gipsy King - Bem, Bem, Maria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. Richard Gotainer - Le Sampa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. No Stress 2014 - Armano &amp; Laurent Wolf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. Modern Talking - Youre My Heart Youre My Soul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. Armin Van Buuren - This Is What It Feels Like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. Steps - Tragedy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. Gilbert Montagné - The Fool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. The Platters - Only You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21. Mike Brant - Laisse Moi T'aimer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1" name="22. Brenda Lee - I'm Sorry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3" name="23. Garou - Seul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5" name="24. Shakin´ Stevens - I´ll Be Home This Christmas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77" name="25. Céline Dion - Dans Un Autre Monde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46713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3841750"/>
            <a:ext cx="1444625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0" descr="C:\Users\JCL\Desktop\Compilation Fêtes\vBurP39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617663"/>
            <a:ext cx="1330325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3688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</Words>
  <Application>Microsoft Office PowerPoint</Application>
  <PresentationFormat>Affichage à l'écran (4:3)</PresentationFormat>
  <Paragraphs>28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2024-05-05T07:43:25Z</dcterms:modified>
</cp:coreProperties>
</file>