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4" r:id="rId2"/>
    <p:sldId id="36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NwW6MCTBjNLhSUYLnP6TA==" hashData="Zc8ClMQxJ46N63dhAeHhb1zfO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D1FFFF"/>
    <a:srgbClr val="915945"/>
    <a:srgbClr val="683400"/>
    <a:srgbClr val="25FFFF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759" autoAdjust="0"/>
    <p:restoredTop sz="94660" autoAdjust="0"/>
  </p:normalViewPr>
  <p:slideViewPr>
    <p:cSldViewPr>
      <p:cViewPr>
        <p:scale>
          <a:sx n="83" d="100"/>
          <a:sy n="83" d="100"/>
        </p:scale>
        <p:origin x="-1675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7796D77-CEC4-47C3-B74E-69E8BC71BFDC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BDF1B0-A2CB-44F3-B2A3-C8C35BC46B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16125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2FF107-4FA7-45DB-BB71-25397F2DFA6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EBF547D-D9A9-4D77-B88A-C87888644E0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E64A5B2-AA6F-4BD6-B69C-0D12D48E6B0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A576CF-DD76-4DA6-876B-95C07FD43D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9874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4CD7C-AA63-495F-BBFF-84BCE5AFFD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2574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4D383-528E-4021-8CEE-3F1F4BD5BE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3722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DD061-0662-4485-9B68-94629EBE91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34505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ABBDAD-E9AF-4A24-8E2B-2DBCDBD088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328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B17A9-698C-44B4-A59F-8EA3775C02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1357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98EFA-0059-41F4-86FD-1F37132B38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2066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B2D29-54A7-4E93-9FEB-6E11FCC435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277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A2610-1A3D-4338-9C86-0C88CBCB4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2484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AB5CA-4B3C-41B7-8E2A-181B64E399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0447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D4DD-20A6-4F22-8803-E3FEA0F552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9924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C00000"/>
            </a:gs>
            <a:gs pos="85000">
              <a:srgbClr val="FF69D8"/>
            </a:gs>
            <a:gs pos="71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DBBD5FE-CF86-4CAC-A158-5A72D818DB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5.gif"/><Relationship Id="rId26" Type="http://schemas.openxmlformats.org/officeDocument/2006/relationships/image" Target="../media/image31.jpeg"/><Relationship Id="rId39" Type="http://schemas.openxmlformats.org/officeDocument/2006/relationships/audio" Target="../media/audio9.wav"/><Relationship Id="rId21" Type="http://schemas.openxmlformats.org/officeDocument/2006/relationships/image" Target="../media/image28.gif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3.wav"/><Relationship Id="rId50" Type="http://schemas.openxmlformats.org/officeDocument/2006/relationships/image" Target="../media/image43.jpeg"/><Relationship Id="rId55" Type="http://schemas.openxmlformats.org/officeDocument/2006/relationships/audio" Target="../media/audio17.wav"/><Relationship Id="rId63" Type="http://schemas.openxmlformats.org/officeDocument/2006/relationships/image" Target="../media/image50.gif"/><Relationship Id="rId68" Type="http://schemas.openxmlformats.org/officeDocument/2006/relationships/image" Target="../media/image54.png"/><Relationship Id="rId76" Type="http://schemas.openxmlformats.org/officeDocument/2006/relationships/image" Target="../media/image58.jpeg"/><Relationship Id="rId7" Type="http://schemas.openxmlformats.org/officeDocument/2006/relationships/image" Target="../media/image14.gif"/><Relationship Id="rId71" Type="http://schemas.openxmlformats.org/officeDocument/2006/relationships/audio" Target="../media/audio22.wav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5.wav"/><Relationship Id="rId11" Type="http://schemas.openxmlformats.org/officeDocument/2006/relationships/image" Target="../media/image18.jpe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8.wav"/><Relationship Id="rId40" Type="http://schemas.openxmlformats.org/officeDocument/2006/relationships/image" Target="../media/image38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7.jpeg"/><Relationship Id="rId66" Type="http://schemas.openxmlformats.org/officeDocument/2006/relationships/image" Target="../media/image4.gif"/><Relationship Id="rId74" Type="http://schemas.openxmlformats.org/officeDocument/2006/relationships/image" Target="../media/image57.jpeg"/><Relationship Id="rId79" Type="http://schemas.openxmlformats.org/officeDocument/2006/relationships/image" Target="../media/image60.png"/><Relationship Id="rId5" Type="http://schemas.openxmlformats.org/officeDocument/2006/relationships/image" Target="../media/image12.png"/><Relationship Id="rId61" Type="http://schemas.openxmlformats.org/officeDocument/2006/relationships/audio" Target="../media/audio20.wav"/><Relationship Id="rId82" Type="http://schemas.openxmlformats.org/officeDocument/2006/relationships/image" Target="../media/image63.gif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31" Type="http://schemas.openxmlformats.org/officeDocument/2006/relationships/audio" Target="../media/audio6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image" Target="../media/image52.png"/><Relationship Id="rId73" Type="http://schemas.openxmlformats.org/officeDocument/2006/relationships/audio" Target="../media/audio23.wav"/><Relationship Id="rId78" Type="http://schemas.openxmlformats.org/officeDocument/2006/relationships/image" Target="../media/image59.jpeg"/><Relationship Id="rId81" Type="http://schemas.openxmlformats.org/officeDocument/2006/relationships/image" Target="../media/image62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9.jpeg"/><Relationship Id="rId27" Type="http://schemas.openxmlformats.org/officeDocument/2006/relationships/audio" Target="../media/audio4.wav"/><Relationship Id="rId30" Type="http://schemas.openxmlformats.org/officeDocument/2006/relationships/image" Target="../media/image33.jpeg"/><Relationship Id="rId35" Type="http://schemas.openxmlformats.org/officeDocument/2006/relationships/audio" Target="../media/audio1.wav"/><Relationship Id="rId43" Type="http://schemas.openxmlformats.org/officeDocument/2006/relationships/audio" Target="../media/audio11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1.png"/><Relationship Id="rId69" Type="http://schemas.openxmlformats.org/officeDocument/2006/relationships/audio" Target="../media/audio21.wav"/><Relationship Id="rId77" Type="http://schemas.openxmlformats.org/officeDocument/2006/relationships/audio" Target="../media/audio25.wav"/><Relationship Id="rId8" Type="http://schemas.openxmlformats.org/officeDocument/2006/relationships/image" Target="../media/image15.gif"/><Relationship Id="rId51" Type="http://schemas.openxmlformats.org/officeDocument/2006/relationships/audio" Target="../media/audio15.wav"/><Relationship Id="rId72" Type="http://schemas.openxmlformats.org/officeDocument/2006/relationships/image" Target="../media/image56.jpeg"/><Relationship Id="rId80" Type="http://schemas.openxmlformats.org/officeDocument/2006/relationships/image" Target="../media/image61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5" Type="http://schemas.openxmlformats.org/officeDocument/2006/relationships/audio" Target="../media/audio3.wav"/><Relationship Id="rId33" Type="http://schemas.openxmlformats.org/officeDocument/2006/relationships/audio" Target="../media/audio7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19.wav"/><Relationship Id="rId67" Type="http://schemas.openxmlformats.org/officeDocument/2006/relationships/image" Target="../media/image53.png"/><Relationship Id="rId20" Type="http://schemas.openxmlformats.org/officeDocument/2006/relationships/image" Target="../media/image27.png"/><Relationship Id="rId41" Type="http://schemas.openxmlformats.org/officeDocument/2006/relationships/audio" Target="../media/audio10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5.jpeg"/><Relationship Id="rId75" Type="http://schemas.openxmlformats.org/officeDocument/2006/relationships/audio" Target="../media/audio24.wav"/><Relationship Id="rId83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2.png"/><Relationship Id="rId23" Type="http://schemas.openxmlformats.org/officeDocument/2006/relationships/audio" Target="../media/audio2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7. 2533.wav">
            <a:hlinkClick r:id="" action="ppaction://media"/>
          </p:cNvPr>
          <p:cNvPicPr>
            <a:picLocks noRot="1" noChangeAspect="1"/>
          </p:cNvPicPr>
          <p:nvPr>
            <a:wavAudioFile r:embed="rId1" name="07. Début De Soirée - Nuit de Foli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cover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61309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JCL\Desktop\Compilation Fêtes\vBurP3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1873250"/>
            <a:ext cx="3141662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JCL\Desktop\CD1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748" y="478615"/>
            <a:ext cx="537015" cy="25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cover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3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47813" y="1398588"/>
            <a:ext cx="6119812" cy="413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01. Intro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02. Corona - The </a:t>
            </a:r>
            <a:r>
              <a:rPr lang="fr-FR" sz="1050" b="1" dirty="0" err="1">
                <a:solidFill>
                  <a:srgbClr val="FFC000"/>
                </a:solidFill>
              </a:rPr>
              <a:t>Rhythm</a:t>
            </a:r>
            <a:r>
              <a:rPr lang="fr-FR" sz="1050" b="1" dirty="0">
                <a:solidFill>
                  <a:srgbClr val="FFC000"/>
                </a:solidFill>
              </a:rPr>
              <a:t> Of The Night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03. The Four Tops - I </a:t>
            </a:r>
            <a:r>
              <a:rPr lang="fr-FR" sz="1050" b="1" dirty="0" err="1">
                <a:solidFill>
                  <a:srgbClr val="FFC000"/>
                </a:solidFill>
              </a:rPr>
              <a:t>Can`t</a:t>
            </a:r>
            <a:r>
              <a:rPr lang="fr-FR" sz="1050" b="1" dirty="0">
                <a:solidFill>
                  <a:srgbClr val="FFC000"/>
                </a:solidFill>
              </a:rPr>
              <a:t> Help </a:t>
            </a:r>
            <a:r>
              <a:rPr lang="fr-FR" sz="1050" b="1" dirty="0" err="1">
                <a:solidFill>
                  <a:srgbClr val="FFC000"/>
                </a:solidFill>
              </a:rPr>
              <a:t>Myself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04. Pierre </a:t>
            </a:r>
            <a:r>
              <a:rPr lang="fr-FR" sz="1050" b="1" dirty="0" err="1">
                <a:solidFill>
                  <a:srgbClr val="FFC000"/>
                </a:solidFill>
              </a:rPr>
              <a:t>Charby</a:t>
            </a:r>
            <a:r>
              <a:rPr lang="fr-FR" sz="1050" b="1" dirty="0">
                <a:solidFill>
                  <a:srgbClr val="FFC000"/>
                </a:solidFill>
              </a:rPr>
              <a:t> - You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05. Marc Hamilton - Comme j'ai toujours envie d'aimer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06. Final </a:t>
            </a:r>
            <a:r>
              <a:rPr lang="fr-FR" sz="1050" b="1" dirty="0" err="1">
                <a:solidFill>
                  <a:srgbClr val="FFC000"/>
                </a:solidFill>
              </a:rPr>
              <a:t>Countdown</a:t>
            </a:r>
            <a:r>
              <a:rPr lang="fr-FR" sz="1050" b="1" dirty="0">
                <a:solidFill>
                  <a:srgbClr val="FFC000"/>
                </a:solidFill>
              </a:rPr>
              <a:t> - Europe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07. Début De Soirée - Nuit de Folie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08. Gilbert </a:t>
            </a:r>
            <a:r>
              <a:rPr lang="fr-FR" sz="1050" b="1" dirty="0" err="1">
                <a:solidFill>
                  <a:srgbClr val="FFC000"/>
                </a:solidFill>
              </a:rPr>
              <a:t>Montagné</a:t>
            </a:r>
            <a:r>
              <a:rPr lang="fr-FR" sz="1050" b="1" dirty="0">
                <a:solidFill>
                  <a:srgbClr val="FFC000"/>
                </a:solidFill>
              </a:rPr>
              <a:t> - Le Sunlight Des Tropiques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09. David Alexandre Winter - Oh Lady Mary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10. </a:t>
            </a:r>
            <a:r>
              <a:rPr lang="fr-FR" sz="1050" b="1" dirty="0" err="1">
                <a:solidFill>
                  <a:srgbClr val="FFC000"/>
                </a:solidFill>
              </a:rPr>
              <a:t>Shake</a:t>
            </a:r>
            <a:r>
              <a:rPr lang="fr-FR" sz="1050" b="1" dirty="0">
                <a:solidFill>
                  <a:srgbClr val="FFC000"/>
                </a:solidFill>
              </a:rPr>
              <a:t> - You know I love You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11. Pacific </a:t>
            </a:r>
            <a:r>
              <a:rPr lang="fr-FR" sz="1050" b="1" dirty="0" err="1">
                <a:solidFill>
                  <a:srgbClr val="FFC000"/>
                </a:solidFill>
              </a:rPr>
              <a:t>Gas</a:t>
            </a:r>
            <a:r>
              <a:rPr lang="fr-FR" sz="1050" b="1" dirty="0">
                <a:solidFill>
                  <a:srgbClr val="FFC000"/>
                </a:solidFill>
              </a:rPr>
              <a:t> &amp; Electric - Are You </a:t>
            </a:r>
            <a:r>
              <a:rPr lang="fr-FR" sz="1050" b="1" dirty="0" err="1">
                <a:solidFill>
                  <a:srgbClr val="FFC000"/>
                </a:solidFill>
              </a:rPr>
              <a:t>Ready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12. </a:t>
            </a:r>
            <a:r>
              <a:rPr lang="fr-FR" sz="1050" b="1" dirty="0" err="1">
                <a:solidFill>
                  <a:srgbClr val="FFC000"/>
                </a:solidFill>
              </a:rPr>
              <a:t>Boney</a:t>
            </a:r>
            <a:r>
              <a:rPr lang="fr-FR" sz="1050" b="1" dirty="0">
                <a:solidFill>
                  <a:srgbClr val="FFC000"/>
                </a:solidFill>
              </a:rPr>
              <a:t> M. - </a:t>
            </a:r>
            <a:r>
              <a:rPr lang="fr-FR" sz="1050" b="1" dirty="0" err="1">
                <a:solidFill>
                  <a:srgbClr val="FFC000"/>
                </a:solidFill>
              </a:rPr>
              <a:t>Rasputin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13. Tina Charles - I Love to Love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14. Gloria </a:t>
            </a:r>
            <a:r>
              <a:rPr lang="fr-FR" sz="1050" b="1" dirty="0" err="1">
                <a:solidFill>
                  <a:srgbClr val="FFC000"/>
                </a:solidFill>
              </a:rPr>
              <a:t>Gaynor</a:t>
            </a:r>
            <a:r>
              <a:rPr lang="fr-FR" sz="1050" b="1" dirty="0">
                <a:solidFill>
                  <a:srgbClr val="FFC000"/>
                </a:solidFill>
              </a:rPr>
              <a:t> - I Will Survive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15. Cyndi </a:t>
            </a:r>
            <a:r>
              <a:rPr lang="fr-FR" sz="1050" b="1" dirty="0" err="1">
                <a:solidFill>
                  <a:srgbClr val="FFC000"/>
                </a:solidFill>
              </a:rPr>
              <a:t>Lauper</a:t>
            </a:r>
            <a:r>
              <a:rPr lang="fr-FR" sz="1050" b="1" dirty="0">
                <a:solidFill>
                  <a:srgbClr val="FFC000"/>
                </a:solidFill>
              </a:rPr>
              <a:t> - Girls Just </a:t>
            </a:r>
            <a:r>
              <a:rPr lang="fr-FR" sz="1050" b="1" dirty="0" err="1">
                <a:solidFill>
                  <a:srgbClr val="FFC000"/>
                </a:solidFill>
              </a:rPr>
              <a:t>Want</a:t>
            </a:r>
            <a:r>
              <a:rPr lang="fr-FR" sz="1050" b="1" dirty="0">
                <a:solidFill>
                  <a:srgbClr val="FFC000"/>
                </a:solidFill>
              </a:rPr>
              <a:t> To Have Fun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16. Claude </a:t>
            </a:r>
            <a:r>
              <a:rPr lang="fr-FR" sz="1050" b="1" dirty="0" err="1">
                <a:solidFill>
                  <a:srgbClr val="FFC000"/>
                </a:solidFill>
              </a:rPr>
              <a:t>Barzotti</a:t>
            </a:r>
            <a:r>
              <a:rPr lang="fr-FR" sz="1050" b="1" dirty="0">
                <a:solidFill>
                  <a:srgbClr val="FFC000"/>
                </a:solidFill>
              </a:rPr>
              <a:t> - </a:t>
            </a:r>
            <a:r>
              <a:rPr lang="fr-FR" sz="1050" b="1" dirty="0" err="1">
                <a:solidFill>
                  <a:srgbClr val="FFC000"/>
                </a:solidFill>
              </a:rPr>
              <a:t>Aime-moi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17. Mike Brant - Rien Qu'une Larme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18. Tammy </a:t>
            </a:r>
            <a:r>
              <a:rPr lang="fr-FR" sz="1050" b="1" dirty="0" err="1">
                <a:solidFill>
                  <a:srgbClr val="FFC000"/>
                </a:solidFill>
              </a:rPr>
              <a:t>Wynette</a:t>
            </a:r>
            <a:r>
              <a:rPr lang="fr-FR" sz="1050" b="1" dirty="0">
                <a:solidFill>
                  <a:srgbClr val="FFC000"/>
                </a:solidFill>
              </a:rPr>
              <a:t> - Stand By You Man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19. Kaoma - Lambada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20. </a:t>
            </a:r>
            <a:r>
              <a:rPr lang="fr-FR" sz="1050" b="1" dirty="0" err="1">
                <a:solidFill>
                  <a:srgbClr val="FFC000"/>
                </a:solidFill>
              </a:rPr>
              <a:t>Gipsy</a:t>
            </a:r>
            <a:r>
              <a:rPr lang="fr-FR" sz="1050" b="1" dirty="0">
                <a:solidFill>
                  <a:srgbClr val="FFC000"/>
                </a:solidFill>
              </a:rPr>
              <a:t> King - </a:t>
            </a:r>
            <a:r>
              <a:rPr lang="fr-FR" sz="1050" b="1" dirty="0" err="1">
                <a:solidFill>
                  <a:srgbClr val="FFC000"/>
                </a:solidFill>
              </a:rPr>
              <a:t>Volare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21. London Beat - </a:t>
            </a:r>
            <a:r>
              <a:rPr lang="fr-FR" sz="1050" b="1" dirty="0" err="1">
                <a:solidFill>
                  <a:srgbClr val="FFC000"/>
                </a:solidFill>
              </a:rPr>
              <a:t>I've</a:t>
            </a:r>
            <a:r>
              <a:rPr lang="fr-FR" sz="1050" b="1" dirty="0">
                <a:solidFill>
                  <a:srgbClr val="FFC000"/>
                </a:solidFill>
              </a:rPr>
              <a:t> Been </a:t>
            </a:r>
            <a:r>
              <a:rPr lang="fr-FR" sz="1050" b="1" dirty="0" err="1">
                <a:solidFill>
                  <a:srgbClr val="FFC000"/>
                </a:solidFill>
              </a:rPr>
              <a:t>Thinking</a:t>
            </a:r>
            <a:r>
              <a:rPr lang="fr-FR" sz="1050" b="1" dirty="0">
                <a:solidFill>
                  <a:srgbClr val="FFC000"/>
                </a:solidFill>
              </a:rPr>
              <a:t> About You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22. Claude François - Je Vais A Rio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23. Culture Beat - Mr. Vain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24. </a:t>
            </a:r>
            <a:r>
              <a:rPr lang="fr-FR" sz="1050" b="1" dirty="0" err="1">
                <a:solidFill>
                  <a:srgbClr val="FFC000"/>
                </a:solidFill>
              </a:rPr>
              <a:t>Micheal</a:t>
            </a:r>
            <a:r>
              <a:rPr lang="fr-FR" sz="1050" b="1" dirty="0">
                <a:solidFill>
                  <a:srgbClr val="FFC000"/>
                </a:solidFill>
              </a:rPr>
              <a:t> Jackson - </a:t>
            </a:r>
            <a:r>
              <a:rPr lang="fr-FR" sz="1050" b="1" dirty="0" err="1">
                <a:solidFill>
                  <a:srgbClr val="FFC000"/>
                </a:solidFill>
              </a:rPr>
              <a:t>Don't</a:t>
            </a:r>
            <a:r>
              <a:rPr lang="fr-FR" sz="1050" b="1" dirty="0">
                <a:solidFill>
                  <a:srgbClr val="FFC000"/>
                </a:solidFill>
              </a:rPr>
              <a:t> Stop </a:t>
            </a:r>
            <a:r>
              <a:rPr lang="fr-FR" sz="1050" b="1" dirty="0" err="1">
                <a:solidFill>
                  <a:srgbClr val="FFC000"/>
                </a:solidFill>
              </a:rPr>
              <a:t>Til</a:t>
            </a:r>
            <a:r>
              <a:rPr lang="fr-FR" sz="1050" b="1" dirty="0">
                <a:solidFill>
                  <a:srgbClr val="FFC000"/>
                </a:solidFill>
              </a:rPr>
              <a:t>' You </a:t>
            </a:r>
            <a:r>
              <a:rPr lang="fr-FR" sz="1050" b="1" dirty="0" err="1">
                <a:solidFill>
                  <a:srgbClr val="FFC000"/>
                </a:solidFill>
              </a:rPr>
              <a:t>Get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Enough</a:t>
            </a:r>
            <a:endParaRPr lang="fr-FR" sz="1050" b="1" dirty="0">
              <a:solidFill>
                <a:srgbClr val="FFC000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000"/>
                </a:solidFill>
              </a:rPr>
              <a:t>25. Joe Cocker - You Can </a:t>
            </a:r>
            <a:r>
              <a:rPr lang="fr-FR" sz="1050" b="1" dirty="0" err="1">
                <a:solidFill>
                  <a:srgbClr val="FFC000"/>
                </a:solidFill>
              </a:rPr>
              <a:t>Leave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Your</a:t>
            </a:r>
            <a:r>
              <a:rPr lang="fr-FR" sz="1050" b="1" dirty="0">
                <a:solidFill>
                  <a:srgbClr val="FFC000"/>
                </a:solidFill>
              </a:rPr>
              <a:t> </a:t>
            </a:r>
            <a:r>
              <a:rPr lang="fr-FR" sz="1050" b="1" dirty="0" err="1">
                <a:solidFill>
                  <a:srgbClr val="FFC000"/>
                </a:solidFill>
              </a:rPr>
              <a:t>Hat</a:t>
            </a:r>
            <a:r>
              <a:rPr lang="fr-FR" sz="1050" b="1" dirty="0">
                <a:solidFill>
                  <a:srgbClr val="FFC000"/>
                </a:solidFill>
              </a:rPr>
              <a:t> On</a:t>
            </a:r>
            <a:endParaRPr lang="fr-FR" sz="1050" b="1" dirty="0" smtClean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63611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4293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795838"/>
            <a:ext cx="7620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. Intro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. Corona - The Rhythm Of The Night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. The Four Tops - I Can`t Help Myself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. Pierre Charby - You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. Marc Hamilton - Comme j'ai toujours envie d'aimer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. Final Countdown - Europ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. Début De Soirée - Nuit de Foli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. Gilbert Montagné - Le Sunlight Des Tropique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. David Alexandre Winter - Oh Lady Mary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. Shake - You know I love You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. Pacific Gas &amp; Electric - Are You Ready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. Boney M. - Rasputin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. Tina Charles - I Love to Lov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. Gloria Gaynor - I Will Surviv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. Cyndi Lauper - Girls Just Want To Have Fun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. Claude Barzotti - Aime-moi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. Mike Brant - Rien Qu'une Larm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. Tammy Wynette - Stand By You Man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. Kaoma - Lambada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. Gipsy King - Volar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. London Beat - I've Been Thinking About You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1" name="22. Claude François - Je Vais A Rio.wav"/>
            </a:hlinkClick>
          </p:cNvPr>
          <p:cNvPicPr>
            <a:picLocks noChangeAspect="1" noChangeArrowheads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3" name="23. Culture Beat - Mr. Vain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5" name="24. Micheal Jackson - Don't Stop Til' You Get Enough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77" name="25. Joe Cocker - You Can Leave Your Hat On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46713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3841750"/>
            <a:ext cx="1444625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0" descr="C:\Users\JCL\Desktop\Compilation Fêtes\vBurP39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617663"/>
            <a:ext cx="1330325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3688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2024-05-05T07:42:43Z</dcterms:modified>
</cp:coreProperties>
</file>