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16" r:id="rId5"/>
    <p:sldId id="414" r:id="rId6"/>
    <p:sldId id="417" r:id="rId7"/>
    <p:sldId id="415" r:id="rId8"/>
    <p:sldId id="418" r:id="rId9"/>
    <p:sldId id="419" r:id="rId10"/>
    <p:sldId id="427" r:id="rId11"/>
    <p:sldId id="420" r:id="rId12"/>
    <p:sldId id="431" r:id="rId13"/>
    <p:sldId id="421" r:id="rId14"/>
    <p:sldId id="422" r:id="rId15"/>
    <p:sldId id="426" r:id="rId16"/>
    <p:sldId id="423" r:id="rId17"/>
    <p:sldId id="425" r:id="rId18"/>
    <p:sldId id="424" r:id="rId19"/>
    <p:sldId id="429" r:id="rId20"/>
    <p:sldId id="430" r:id="rId21"/>
    <p:sldId id="432" r:id="rId22"/>
    <p:sldId id="433" r:id="rId23"/>
    <p:sldId id="434" r:id="rId24"/>
    <p:sldId id="437" r:id="rId25"/>
    <p:sldId id="439" r:id="rId26"/>
    <p:sldId id="440" r:id="rId27"/>
    <p:sldId id="442" r:id="rId28"/>
    <p:sldId id="443" r:id="rId29"/>
    <p:sldId id="445" r:id="rId30"/>
    <p:sldId id="444" r:id="rId31"/>
    <p:sldId id="435" r:id="rId32"/>
    <p:sldId id="436" r:id="rId33"/>
    <p:sldId id="447" r:id="rId34"/>
    <p:sldId id="459" r:id="rId35"/>
    <p:sldId id="446" r:id="rId36"/>
    <p:sldId id="451" r:id="rId37"/>
    <p:sldId id="454" r:id="rId38"/>
    <p:sldId id="455" r:id="rId39"/>
    <p:sldId id="456" r:id="rId40"/>
    <p:sldId id="457" r:id="rId41"/>
    <p:sldId id="438" r:id="rId42"/>
    <p:sldId id="460" r:id="rId43"/>
    <p:sldId id="458" r:id="rId44"/>
    <p:sldId id="441" r:id="rId45"/>
    <p:sldId id="462" r:id="rId46"/>
    <p:sldId id="428" r:id="rId47"/>
    <p:sldId id="461" r:id="rId48"/>
    <p:sldId id="448" r:id="rId49"/>
    <p:sldId id="463" r:id="rId50"/>
    <p:sldId id="449" r:id="rId51"/>
    <p:sldId id="464" r:id="rId52"/>
    <p:sldId id="450" r:id="rId53"/>
    <p:sldId id="465" r:id="rId54"/>
    <p:sldId id="452" r:id="rId55"/>
    <p:sldId id="467" r:id="rId56"/>
    <p:sldId id="453" r:id="rId57"/>
    <p:sldId id="466" r:id="rId58"/>
    <p:sldId id="302" r:id="rId59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yRZWPV4eW324fbZXhBLJA==" hashData="HBIXVud0g5rlDIiPcDt+1bRku0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60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et 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latin typeface="Chiller" pitchFamily="82" charset="0"/>
              </a:rPr>
              <a:t>Pierre 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0881" y="3204246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40000" y="493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34925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2</a:t>
            </a:r>
            <a:endParaRPr lang="fr-FR" dirty="0">
              <a:ln w="3492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9" name="Sergey Grischuk  - HEALING MUSIC-2.wav">
            <a:hlinkClick r:id="" action="ppaction://media"/>
          </p:cNvPr>
          <p:cNvPicPr>
            <a:picLocks noRot="1" noChangeAspect="1"/>
          </p:cNvPicPr>
          <p:nvPr>
            <a:wavAudioFile r:embed="rId1" name="Sergey Grischuk  - HEALING MUSIC-2.wav"/>
          </p:nvPr>
        </p:nvPicPr>
        <p:blipFill>
          <a:blip r:embed="rId5" cstate="print"/>
          <a:stretch>
            <a:fillRect/>
          </a:stretch>
        </p:blipFill>
        <p:spPr>
          <a:xfrm>
            <a:off x="6102995" y="406834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9843_835179191984967_6031288931398747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72675_836387811864105_1703727147214060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57033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83371_836408955195324_3904667186963930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4616_836408578528695_2370912778908023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6110_838470698322483_1619104904760746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22793_839618474874372_6862773839159071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9019_838479524988267_6648846773163225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59866_838479568321596_6152578498785239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89797_838478921654994_3721388355829816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14859_838479361654950_4456104565316911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47513_838470674989152_4461338008600225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79447_838470588322494_4928882363888260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82755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 Healing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45566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 </a:t>
            </a:r>
            <a:r>
              <a:rPr lang="fr-FR" sz="1500" b="1" dirty="0" smtClean="0">
                <a:solidFill>
                  <a:srgbClr val="FF0000"/>
                </a:solidFill>
              </a:rPr>
              <a:t>01.05.2024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7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263359" y="3803887"/>
            <a:ext cx="2206742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46</Words>
  <Application>Microsoft Office PowerPoint</Application>
  <PresentationFormat>Personnalisé</PresentationFormat>
  <Paragraphs>12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187</cp:revision>
  <dcterms:created xsi:type="dcterms:W3CDTF">2020-05-12T17:47:43Z</dcterms:created>
  <dcterms:modified xsi:type="dcterms:W3CDTF">2024-05-01T20:07:34Z</dcterms:modified>
</cp:coreProperties>
</file>