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936" r:id="rId2"/>
  </p:sldMasterIdLst>
  <p:sldIdLst>
    <p:sldId id="377" r:id="rId3"/>
    <p:sldId id="414" r:id="rId4"/>
    <p:sldId id="415" r:id="rId5"/>
    <p:sldId id="416" r:id="rId6"/>
    <p:sldId id="417" r:id="rId7"/>
    <p:sldId id="418" r:id="rId8"/>
    <p:sldId id="419" r:id="rId9"/>
    <p:sldId id="420" r:id="rId10"/>
    <p:sldId id="421" r:id="rId11"/>
    <p:sldId id="422" r:id="rId12"/>
    <p:sldId id="423" r:id="rId13"/>
    <p:sldId id="424" r:id="rId14"/>
    <p:sldId id="425" r:id="rId15"/>
    <p:sldId id="426" r:id="rId16"/>
    <p:sldId id="427" r:id="rId17"/>
    <p:sldId id="428" r:id="rId18"/>
    <p:sldId id="429" r:id="rId19"/>
    <p:sldId id="430" r:id="rId20"/>
    <p:sldId id="431" r:id="rId21"/>
    <p:sldId id="432" r:id="rId22"/>
    <p:sldId id="433" r:id="rId23"/>
    <p:sldId id="434" r:id="rId24"/>
    <p:sldId id="435" r:id="rId25"/>
    <p:sldId id="436" r:id="rId26"/>
    <p:sldId id="437" r:id="rId27"/>
    <p:sldId id="438" r:id="rId28"/>
    <p:sldId id="439" r:id="rId29"/>
    <p:sldId id="440" r:id="rId30"/>
    <p:sldId id="441" r:id="rId31"/>
    <p:sldId id="442" r:id="rId32"/>
    <p:sldId id="443" r:id="rId33"/>
    <p:sldId id="444" r:id="rId34"/>
    <p:sldId id="445" r:id="rId35"/>
    <p:sldId id="446" r:id="rId36"/>
    <p:sldId id="447" r:id="rId37"/>
    <p:sldId id="448" r:id="rId38"/>
    <p:sldId id="449" r:id="rId39"/>
    <p:sldId id="450" r:id="rId40"/>
    <p:sldId id="451" r:id="rId41"/>
    <p:sldId id="452" r:id="rId42"/>
    <p:sldId id="453" r:id="rId43"/>
    <p:sldId id="454" r:id="rId44"/>
    <p:sldId id="455" r:id="rId45"/>
    <p:sldId id="463" r:id="rId46"/>
    <p:sldId id="465" r:id="rId47"/>
    <p:sldId id="466" r:id="rId48"/>
    <p:sldId id="467" r:id="rId49"/>
    <p:sldId id="468" r:id="rId50"/>
    <p:sldId id="462" r:id="rId51"/>
    <p:sldId id="464" r:id="rId52"/>
    <p:sldId id="457" r:id="rId53"/>
    <p:sldId id="456" r:id="rId54"/>
    <p:sldId id="470" r:id="rId55"/>
    <p:sldId id="471" r:id="rId56"/>
    <p:sldId id="472" r:id="rId57"/>
    <p:sldId id="473" r:id="rId58"/>
    <p:sldId id="474" r:id="rId59"/>
    <p:sldId id="413" r:id="rId60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wgfmzk48ttfg5n6sRNYpQ==" hashData="xu4ecIvWjmOeIILGYVTsnno+J7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80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5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7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7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4" y="1531215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4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5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6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2" y="4788446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2" y="61151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2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2" y="27400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7" y="274004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195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29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706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70" y="1596300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338" y="1596300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24" y="1531208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24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4" y="1531208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4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742" y="272550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54" y="272381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742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9" y="4788407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9" y="611409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9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748" y="273970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724" y="273970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21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70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9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4" y="6340229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9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69" y="274133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69" y="1596300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29" y="6340195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01/05/2024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83" y="6340195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41" y="6340195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ransition spd="med" advTm="4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2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gif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320000">
            <a:off x="108115" y="191813"/>
            <a:ext cx="6988441" cy="543397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-2220000">
            <a:off x="864000" y="-668148"/>
            <a:ext cx="9024051" cy="6814847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444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Adopte  moi  cigognes</a:t>
            </a:r>
            <a:endParaRPr lang="fr-FR" sz="6000" dirty="0">
              <a:ln w="44450">
                <a:solidFill>
                  <a:prstClr val="black"/>
                </a:solidFill>
              </a:ln>
              <a:solidFill>
                <a:srgbClr val="C0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 rot="1620000">
            <a:off x="7740000" y="4176000"/>
            <a:ext cx="2500193" cy="2585469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</a:t>
            </a:r>
          </a:p>
          <a:p>
            <a:pPr algn="ctr" defTabSz="1090422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4212000"/>
            <a:ext cx="25432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0422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 un  touriste, amoureux  </a:t>
            </a:r>
          </a:p>
          <a:p>
            <a:pPr defTabSz="1090422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de  l’Alsace,   </a:t>
            </a:r>
          </a:p>
          <a:p>
            <a:pPr defTabSz="1090422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780000">
            <a:off x="3492000" y="1968352"/>
            <a:ext cx="2110527" cy="18722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688000" y="108000"/>
            <a:ext cx="25099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ln w="444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D’Alsace</a:t>
            </a:r>
            <a:endParaRPr lang="fr-FR" sz="1400" dirty="0"/>
          </a:p>
        </p:txBody>
      </p:sp>
      <p:sp>
        <p:nvSpPr>
          <p:cNvPr id="10" name="Rectangle 9"/>
          <p:cNvSpPr/>
          <p:nvPr/>
        </p:nvSpPr>
        <p:spPr>
          <a:xfrm>
            <a:off x="311026" y="179909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444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1</a:t>
            </a:r>
            <a:endParaRPr lang="fr-FR" dirty="0"/>
          </a:p>
        </p:txBody>
      </p:sp>
      <p:pic>
        <p:nvPicPr>
          <p:cNvPr id="11" name="Yiruma - Relaxing Piano 3.wav">
            <a:hlinkClick r:id="" action="ppaction://media"/>
          </p:cNvPr>
          <p:cNvPicPr>
            <a:picLocks noRot="1" noChangeAspect="1"/>
          </p:cNvPicPr>
          <p:nvPr>
            <a:wavAudioFile r:embed="rId1" name="Yiruma - Relaxing Piano 3.wav"/>
          </p:nvPr>
        </p:nvPicPr>
        <p:blipFill>
          <a:blip r:embed="rId5" cstate="print"/>
          <a:stretch>
            <a:fillRect/>
          </a:stretch>
        </p:blipFill>
        <p:spPr>
          <a:xfrm>
            <a:off x="9600058" y="327625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4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1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100"/>
                            </p:stCondLst>
                            <p:childTnLst>
                              <p:par>
                                <p:cTn id="4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1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100"/>
                            </p:stCondLst>
                            <p:childTnLst>
                              <p:par>
                                <p:cTn id="48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883360_2145033615843983_84824679022401303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28700_2145033775843967_58147997339925039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14673_2145033492510662_15418834101079686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32998_2145017475845597_13303885680512373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65765_2145017629178915_47502539864395825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2854" y="0"/>
            <a:ext cx="848541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07382_2145033685843976_53038920411732097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12779_2145033529177325_64240604490580567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17055_2145033729177305_83381065845775172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1609844_2281069532007306_2690892200304181248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24529" y="0"/>
            <a:ext cx="562206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2403618_2684847261631544_87778819442611322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4349273_195395348280728_49525827009018593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2156" y="0"/>
            <a:ext cx="48468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9919433_2894629893984597_1230603663261564928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9022" y="0"/>
            <a:ext cx="579308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2642695_241799196873070_72245963572589363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4722" y="0"/>
            <a:ext cx="564168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2927065_861039327641238_783654571995457126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3618072_2745039582272367_81537360297910599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0"/>
            <a:ext cx="901553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6075800_249414204414693_48037161050021344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5278" y="0"/>
            <a:ext cx="722056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6304464_957275918642522_87615248353359069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1254" y="0"/>
            <a:ext cx="782861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37826_948984490155008_8301601043204068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7761"/>
            <a:ext cx="10271125" cy="660501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700220_948984716821652_36409804681828807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4836" y="0"/>
            <a:ext cx="776145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149857_948984463488344_88325487284129038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07551" y="0"/>
            <a:ext cx="805602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151006_948984633488327_87409620865577810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3543" y="0"/>
            <a:ext cx="69640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151022_948984686821655_68413414505843211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498" y="0"/>
            <a:ext cx="400812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299141_948984510155006_581624445813126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3767" y="0"/>
            <a:ext cx="888359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488108_948984766821647_19917169343956500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607" y="0"/>
            <a:ext cx="928391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309511_948984750154982_24498541295302798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8772" y="0"/>
            <a:ext cx="505358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89134_1490904788125108_46761311630102822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162" y="0"/>
            <a:ext cx="631280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430783028_1607781753358529_24469154672513343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4800" y="323925"/>
            <a:ext cx="3159741" cy="6840538"/>
          </a:xfrm>
          <a:prstGeom prst="rect">
            <a:avLst/>
          </a:prstGeom>
        </p:spPr>
      </p:pic>
      <p:pic>
        <p:nvPicPr>
          <p:cNvPr id="4" name="Image 3" descr="430783028_1607781753358529_24469154672513343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4000" y="0"/>
            <a:ext cx="3159741" cy="6840538"/>
          </a:xfrm>
          <a:prstGeom prst="rect">
            <a:avLst/>
          </a:prstGeom>
        </p:spPr>
      </p:pic>
      <p:pic>
        <p:nvPicPr>
          <p:cNvPr id="2" name="Image 1" descr="430783028_1607781753358529_24469154672513343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4000" y="0"/>
            <a:ext cx="3159741" cy="6840538"/>
          </a:xfrm>
          <a:prstGeom prst="rect">
            <a:avLst/>
          </a:prstGeom>
        </p:spPr>
      </p:pic>
      <p:pic>
        <p:nvPicPr>
          <p:cNvPr id="3" name="Image 2" descr="430809006_1607781726691865_844749446300393763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96000" y="-864000"/>
            <a:ext cx="3159741" cy="68405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504000" y="0"/>
            <a:ext cx="792088" cy="68405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430836871_1607781716691866_5227513113021179296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2000" y="-900211"/>
            <a:ext cx="315974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10391_1490904564791797_29587469716467117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0446" y="0"/>
            <a:ext cx="669023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59019_10231717120532193_339731128728999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15051" y="0"/>
            <a:ext cx="664102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70046_1865947230525211_54692000816128598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5293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97274_10231717121052206_5078583065574254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08688" y="0"/>
            <a:ext cx="765374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06823_1865947280525206_2518880900980537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5293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25627_2145033799177298_2327162714280615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25936_1865947693858498_59420290899312420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5293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45112_983862913458062_34535557366580225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2000" y="0"/>
            <a:ext cx="650652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50877_1865947657191835_3539336727272275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5293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73317_902089671919921_88215183217695189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5293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80275_10231717118412140_4760429840623067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129" y="0"/>
            <a:ext cx="755686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95860_902089688586586_59946758581833946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5293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23259_10231717150972954_1184344899235816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6105" y="0"/>
            <a:ext cx="737891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92867_1865947733858494_63759367952242445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5293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98940_1865947470525187_88918797928849059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5293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75891_2145012979179380_64780352606914997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29665_841556291352256_25373219318072983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00184_841556251352260_29737273169911757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93197_2145864612427550_71291084241861843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9036" y="0"/>
            <a:ext cx="479305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28822_2145013052512706_8906576432795788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80478_7351408191584770_55986412530898243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65710"/>
            <a:ext cx="10271125" cy="5709117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55970_7351408438251412_62545888650012437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8769"/>
            <a:ext cx="10271125" cy="5823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1899385_7351408261584763_85113108815899987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0326" y="0"/>
            <a:ext cx="711047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816324_7360757627316493_27973524668957264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176"/>
            <a:ext cx="10271125" cy="583218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44936_7352948788097377_52053090395950982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0" y="0"/>
            <a:ext cx="4787933" cy="6840538"/>
          </a:xfrm>
          <a:prstGeom prst="rect">
            <a:avLst/>
          </a:prstGeom>
        </p:spPr>
      </p:pic>
      <p:pic>
        <p:nvPicPr>
          <p:cNvPr id="3" name="Image 2" descr="432428574_7360757007316555_680036595073822175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0"/>
            <a:ext cx="533028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77064_7360757357316520_16552139303597987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16390"/>
            <a:ext cx="10271125" cy="5807757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35119_7360757520649837_29286797838336873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521"/>
            <a:ext cx="10271125" cy="5771496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85379_7360757217316534_44918440908202599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7878"/>
            <a:ext cx="10271125" cy="588478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95931_7360757797316476_4696749349433587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25484"/>
            <a:ext cx="10271125" cy="578956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8000" y="5868000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504986" y="576000"/>
            <a:ext cx="1387521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2078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0" y="3672000"/>
            <a:ext cx="4631444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Yiruma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endParaRPr lang="fr-FR" sz="42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Relaxing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Piano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4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29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01.05.2024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45665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8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4000" y="252000"/>
            <a:ext cx="900835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81720" y="3803887"/>
            <a:ext cx="2507925" cy="1598228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1516 0.06704 C 0.01872 0.04175 0.02367 0.01785 0.0334 0.01785 C 0.04453 0.01785 0.04809 0.04175 0.05195 0.06704 C 0.0569 0.09488 0.06045 0.12273 0.07282 0.12273 C 0.08394 0.12273 0.0875 0.09488 0.09244 0.06704 C 0.09492 0.04175 0.09986 0.01785 0.11084 0.01785 C 0.12088 0.01785 0.12567 0.04175 0.12938 0.06704 C 0.13309 0.09488 0.13788 0.12273 0.14901 0.12273 C 0.16014 0.12273 0.16864 0.06704 0.16864 0.06727 C 0.1722 0.04175 0.17606 0.01785 0.18719 0.01785 C 0.19816 0.01785 0.20156 0.04175 0.20558 0.06704 C 0.21022 0.09488 0.21408 0.12273 0.22629 0.12273 C 0.23758 0.12273 0.24113 0.09488 0.24484 0.06704 C 0.24963 0.04175 0.2535 0.01785 0.26447 0.01785 C 0.27421 0.01785 0.279 0.04175 0.28286 0.06704 C 0.28642 0.09488 0.29152 0.12273 0.30249 0.12273 C 0.31331 0.12273 0.31717 0.09488 0.32227 0.06704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30869E-6 1.91139E-6 C 0.00295 -0.02529 0.00695 -0.04941 0.01493 -0.04941 C 0.02396 -0.04941 0.02691 -0.02529 0.03004 1.91139E-6 C 0.03403 0.02807 0.03698 0.0559 0.04705 0.0559 C 0.05608 0.0559 0.05903 0.02807 0.06302 1.91139E-6 C 0.06493 -0.02529 0.06893 -0.04941 0.07795 -0.04941 C 0.08594 -0.04941 0.08993 -0.02529 0.09306 1.91139E-6 C 0.09601 0.02807 0.1 0.0559 0.10903 0.0559 C 0.11806 0.0559 0.125 1.91139E-6 0.125 0.00023 C 0.12795 -0.02529 0.13108 -0.04941 0.13993 -0.04941 C 0.14896 -0.04941 0.15191 -0.02529 0.15504 1.91139E-6 C 0.15903 0.02807 0.16198 0.0559 0.17205 0.0559 C 0.18108 0.0559 0.18403 0.02807 0.18698 1.91139E-6 C 0.19098 -0.02529 0.19393 -0.04941 0.20295 -0.04941 C 0.21094 -0.04941 0.21493 -0.02529 0.21806 1.91139E-6 C 0.22101 0.02807 0.225 0.0559 0.23403 0.0559 C 0.24306 0.0559 0.24601 0.02807 0.25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934</TotalTime>
  <Words>44</Words>
  <Application>Microsoft Office PowerPoint</Application>
  <PresentationFormat>Personnalisé</PresentationFormat>
  <Paragraphs>15</Paragraphs>
  <Slides>58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58</vt:i4>
      </vt:variant>
    </vt:vector>
  </HeadingPairs>
  <TitlesOfParts>
    <vt:vector size="60" baseType="lpstr">
      <vt:lpstr>1_Thème Office</vt:lpstr>
      <vt:lpstr>9_Thème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181</cp:revision>
  <dcterms:created xsi:type="dcterms:W3CDTF">2020-05-12T17:47:43Z</dcterms:created>
  <dcterms:modified xsi:type="dcterms:W3CDTF">2024-05-01T19:26:11Z</dcterms:modified>
</cp:coreProperties>
</file>