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58" r:id="rId39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B80jQ2FTp5RKIbQJkyHNA==" hashData="Ro0lmJZ2LEYSjyeMJC9ZZDATF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48000" y="1278582"/>
            <a:ext cx="6948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sur  la  montagne  des Singes  &amp;  volerie  des Aigles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49577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66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10" name="Gheorghe Zamfir collection20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20 - 47 songs.wav"/>
          </p:nvPr>
        </p:nvPicPr>
        <p:blipFill>
          <a:blip r:embed="rId5" cstate="print"/>
          <a:stretch>
            <a:fillRect/>
          </a:stretch>
        </p:blipFill>
        <p:spPr>
          <a:xfrm>
            <a:off x="2178472" y="3852317"/>
            <a:ext cx="304800" cy="304800"/>
          </a:xfrm>
          <a:prstGeom prst="rect">
            <a:avLst/>
          </a:prstGeom>
        </p:spPr>
      </p:pic>
      <p:pic>
        <p:nvPicPr>
          <p:cNvPr id="56322" name="Picture 2" descr="https://cdn-s-www.lalsace.fr/images/078F2434-5791-4AF5-A86B-3871FB5D1EB5/NW_raw/cette-annee-il-ne-sera-pas-possible-de-donner-du-pop-corn-aux-macaques-de-barbarie-archives-dna-franck-delhomme-15917254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11120" y="4489227"/>
            <a:ext cx="2250479" cy="1299690"/>
          </a:xfrm>
          <a:prstGeom prst="rect">
            <a:avLst/>
          </a:prstGeom>
          <a:noFill/>
        </p:spPr>
      </p:pic>
      <p:pic>
        <p:nvPicPr>
          <p:cNvPr id="56323" name="Picture 3" descr="F:\00-PPT COURRIER PPS\Floutage\EnsembleFlou.svg.png"/>
          <p:cNvPicPr>
            <a:picLocks noChangeAspect="1" noChangeArrowheads="1"/>
          </p:cNvPicPr>
          <p:nvPr/>
        </p:nvPicPr>
        <p:blipFill>
          <a:blip r:embed="rId7" cstate="print">
            <a:lum bright="38000" contrast="-35000"/>
          </a:blip>
          <a:srcRect/>
          <a:stretch>
            <a:fillRect/>
          </a:stretch>
        </p:blipFill>
        <p:spPr bwMode="auto">
          <a:xfrm>
            <a:off x="8604000" y="4464000"/>
            <a:ext cx="467999" cy="468000"/>
          </a:xfrm>
          <a:prstGeom prst="rect">
            <a:avLst/>
          </a:prstGeom>
          <a:noFill/>
        </p:spPr>
      </p:pic>
      <p:pic>
        <p:nvPicPr>
          <p:cNvPr id="12" name="Picture 3" descr="F:\00-PPT COURRIER PPS\Floutage\EnsembleFlou.svg.png"/>
          <p:cNvPicPr>
            <a:picLocks noChangeAspect="1" noChangeArrowheads="1"/>
          </p:cNvPicPr>
          <p:nvPr/>
        </p:nvPicPr>
        <p:blipFill>
          <a:blip r:embed="rId8" cstate="print">
            <a:lum bright="38000" contrast="-35000"/>
          </a:blip>
          <a:srcRect/>
          <a:stretch>
            <a:fillRect/>
          </a:stretch>
        </p:blipFill>
        <p:spPr bwMode="auto">
          <a:xfrm>
            <a:off x="8856000" y="4716413"/>
            <a:ext cx="359999" cy="360000"/>
          </a:xfrm>
          <a:prstGeom prst="rect">
            <a:avLst/>
          </a:prstGeom>
          <a:noFill/>
        </p:spPr>
      </p:pic>
      <p:pic>
        <p:nvPicPr>
          <p:cNvPr id="13" name="Picture 3" descr="F:\00-PPT COURRIER PPS\Floutage\EnsembleFlou.svg.png"/>
          <p:cNvPicPr preferRelativeResize="0">
            <a:picLocks noChangeArrowheads="1"/>
          </p:cNvPicPr>
          <p:nvPr/>
        </p:nvPicPr>
        <p:blipFill>
          <a:blip r:embed="rId9" cstate="print">
            <a:lum bright="38000" contrast="-35000"/>
          </a:blip>
          <a:srcRect/>
          <a:stretch>
            <a:fillRect/>
          </a:stretch>
        </p:blipFill>
        <p:spPr bwMode="auto">
          <a:xfrm>
            <a:off x="8208000" y="4392000"/>
            <a:ext cx="521054" cy="6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7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780"/>
                            </p:stCondLst>
                            <p:childTnLst>
                              <p:par>
                                <p:cTn id="41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78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392597_1073297207309500_8912652556439509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112000" y="4536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8875216" y="5580509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2077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8000" y="108000"/>
            <a:ext cx="9775328" cy="676337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 Greatest  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Hits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818432" y="4140349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78472" y="3060229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29.04.2024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2888" y="5652517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36034">
            <a:off x="-267365" y="1627024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10720" y="5508501"/>
            <a:ext cx="1080000" cy="958937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8155136" y="1908101"/>
            <a:ext cx="1800000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</TotalTime>
  <Words>31</Words>
  <Application>Microsoft Office PowerPoint</Application>
  <PresentationFormat>Personnalisé</PresentationFormat>
  <Paragraphs>9</Paragraphs>
  <Slides>37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37</vt:i4>
      </vt:variant>
    </vt:vector>
  </HeadingPairs>
  <TitlesOfParts>
    <vt:vector size="39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125</cp:revision>
  <dcterms:created xsi:type="dcterms:W3CDTF">2020-05-12T17:47:43Z</dcterms:created>
  <dcterms:modified xsi:type="dcterms:W3CDTF">2024-05-03T19:15:54Z</dcterms:modified>
</cp:coreProperties>
</file>