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2" r:id="rId1"/>
    <p:sldMasterId id="2147484080" r:id="rId2"/>
  </p:sldMasterIdLst>
  <p:sldIdLst>
    <p:sldId id="407" r:id="rId3"/>
    <p:sldId id="408" r:id="rId4"/>
    <p:sldId id="409" r:id="rId5"/>
    <p:sldId id="410" r:id="rId6"/>
    <p:sldId id="411" r:id="rId7"/>
    <p:sldId id="412" r:id="rId8"/>
    <p:sldId id="413" r:id="rId9"/>
    <p:sldId id="414" r:id="rId10"/>
    <p:sldId id="415" r:id="rId11"/>
    <p:sldId id="416" r:id="rId12"/>
    <p:sldId id="417" r:id="rId13"/>
    <p:sldId id="418" r:id="rId14"/>
    <p:sldId id="419" r:id="rId15"/>
    <p:sldId id="420" r:id="rId16"/>
    <p:sldId id="421" r:id="rId17"/>
    <p:sldId id="422" r:id="rId18"/>
    <p:sldId id="423" r:id="rId19"/>
    <p:sldId id="424" r:id="rId20"/>
    <p:sldId id="425" r:id="rId21"/>
    <p:sldId id="426" r:id="rId22"/>
    <p:sldId id="427" r:id="rId23"/>
    <p:sldId id="429" r:id="rId24"/>
    <p:sldId id="428" r:id="rId25"/>
    <p:sldId id="430" r:id="rId26"/>
    <p:sldId id="431" r:id="rId27"/>
    <p:sldId id="432" r:id="rId28"/>
    <p:sldId id="433" r:id="rId29"/>
    <p:sldId id="434" r:id="rId30"/>
    <p:sldId id="435" r:id="rId31"/>
    <p:sldId id="436" r:id="rId32"/>
    <p:sldId id="437" r:id="rId33"/>
    <p:sldId id="438" r:id="rId34"/>
    <p:sldId id="439" r:id="rId35"/>
    <p:sldId id="440" r:id="rId36"/>
    <p:sldId id="441" r:id="rId37"/>
    <p:sldId id="442" r:id="rId38"/>
    <p:sldId id="443" r:id="rId39"/>
    <p:sldId id="444" r:id="rId40"/>
    <p:sldId id="445" r:id="rId41"/>
    <p:sldId id="446" r:id="rId42"/>
    <p:sldId id="447" r:id="rId43"/>
    <p:sldId id="448" r:id="rId44"/>
    <p:sldId id="449" r:id="rId45"/>
    <p:sldId id="450" r:id="rId46"/>
    <p:sldId id="451" r:id="rId47"/>
    <p:sldId id="452" r:id="rId48"/>
    <p:sldId id="453" r:id="rId49"/>
    <p:sldId id="454" r:id="rId50"/>
    <p:sldId id="455" r:id="rId51"/>
    <p:sldId id="456" r:id="rId52"/>
    <p:sldId id="457" r:id="rId53"/>
    <p:sldId id="390" r:id="rId54"/>
  </p:sldIdLst>
  <p:sldSz cx="10271125" cy="6840538"/>
  <p:notesSz cx="6858000" cy="9144000"/>
  <p:defaultTextStyle>
    <a:defPPr>
      <a:defRPr lang="fr-FR"/>
    </a:defPPr>
    <a:lvl1pPr marL="0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89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765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14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52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91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29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67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506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r6U7ZjSSiRsh0k+yo1C6w==" hashData="yQJQuVg9RtXk9W6QA6s/jKLhJN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414" y="-96"/>
      </p:cViewPr>
      <p:guideLst>
        <p:guide orient="horz" pos="2155"/>
        <p:guide pos="323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5" y="2125193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829" y="3876307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0" y="4395727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0" y="2899312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82" y="1596278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329" y="1596278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703" y="1531208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703" y="2169338"/>
            <a:ext cx="453819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594" y="1531208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594" y="2169338"/>
            <a:ext cx="453998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733" y="272547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729" y="272401"/>
            <a:ext cx="5741844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733" y="1431446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49" y="4788422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49" y="611406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49" y="5353674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738" y="273985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581" y="273985"/>
            <a:ext cx="676182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68" y="2125021"/>
            <a:ext cx="8730456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670" y="3876329"/>
            <a:ext cx="7189788" cy="174813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31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63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95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27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15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591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23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45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73" y="4395699"/>
            <a:ext cx="8730456" cy="135860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73" y="2899333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319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639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95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27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159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5919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23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455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78" y="1596148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163" y="1596148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78" y="1531224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99" indent="0">
              <a:buNone/>
              <a:defRPr sz="2400" b="1"/>
            </a:lvl2pPr>
            <a:lvl3pPr marL="1086399" indent="0">
              <a:buNone/>
              <a:defRPr sz="2100" b="1"/>
            </a:lvl3pPr>
            <a:lvl4pPr marL="1629598" indent="0">
              <a:buNone/>
              <a:defRPr sz="1900" b="1"/>
            </a:lvl4pPr>
            <a:lvl5pPr marL="2172797" indent="0">
              <a:buNone/>
              <a:defRPr sz="1900" b="1"/>
            </a:lvl5pPr>
            <a:lvl6pPr marL="2715997" indent="0">
              <a:buNone/>
              <a:defRPr sz="1900" b="1"/>
            </a:lvl6pPr>
            <a:lvl7pPr marL="3259196" indent="0">
              <a:buNone/>
              <a:defRPr sz="1900" b="1"/>
            </a:lvl7pPr>
            <a:lvl8pPr marL="3802395" indent="0">
              <a:buNone/>
              <a:defRPr sz="1900" b="1"/>
            </a:lvl8pPr>
            <a:lvl9pPr marL="4345595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578" y="2169362"/>
            <a:ext cx="4538198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611" y="1531224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99" indent="0">
              <a:buNone/>
              <a:defRPr sz="2400" b="1"/>
            </a:lvl2pPr>
            <a:lvl3pPr marL="1086399" indent="0">
              <a:buNone/>
              <a:defRPr sz="2100" b="1"/>
            </a:lvl3pPr>
            <a:lvl4pPr marL="1629598" indent="0">
              <a:buNone/>
              <a:defRPr sz="1900" b="1"/>
            </a:lvl4pPr>
            <a:lvl5pPr marL="2172797" indent="0">
              <a:buNone/>
              <a:defRPr sz="1900" b="1"/>
            </a:lvl5pPr>
            <a:lvl6pPr marL="2715997" indent="0">
              <a:buNone/>
              <a:defRPr sz="1900" b="1"/>
            </a:lvl6pPr>
            <a:lvl7pPr marL="3259196" indent="0">
              <a:buNone/>
              <a:defRPr sz="1900" b="1"/>
            </a:lvl7pPr>
            <a:lvl8pPr marL="3802395" indent="0">
              <a:buNone/>
              <a:defRPr sz="1900" b="1"/>
            </a:lvl8pPr>
            <a:lvl9pPr marL="4345595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611" y="2169362"/>
            <a:ext cx="4539980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588" y="272379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749" y="272357"/>
            <a:ext cx="5741844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588" y="1431467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3199" indent="0">
              <a:buNone/>
              <a:defRPr sz="1400"/>
            </a:lvl2pPr>
            <a:lvl3pPr marL="1086399" indent="0">
              <a:buNone/>
              <a:defRPr sz="1200"/>
            </a:lvl3pPr>
            <a:lvl4pPr marL="1629598" indent="0">
              <a:buNone/>
              <a:defRPr sz="1100"/>
            </a:lvl4pPr>
            <a:lvl5pPr marL="2172797" indent="0">
              <a:buNone/>
              <a:defRPr sz="1100"/>
            </a:lvl5pPr>
            <a:lvl6pPr marL="2715997" indent="0">
              <a:buNone/>
              <a:defRPr sz="1100"/>
            </a:lvl6pPr>
            <a:lvl7pPr marL="3259196" indent="0">
              <a:buNone/>
              <a:defRPr sz="1100"/>
            </a:lvl7pPr>
            <a:lvl8pPr marL="3802395" indent="0">
              <a:buNone/>
              <a:defRPr sz="1100"/>
            </a:lvl8pPr>
            <a:lvl9pPr marL="4345595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35" y="4788376"/>
            <a:ext cx="6162675" cy="56529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35" y="611239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3199" indent="0">
              <a:buNone/>
              <a:defRPr sz="3300"/>
            </a:lvl2pPr>
            <a:lvl3pPr marL="1086399" indent="0">
              <a:buNone/>
              <a:defRPr sz="2900"/>
            </a:lvl3pPr>
            <a:lvl4pPr marL="1629598" indent="0">
              <a:buNone/>
              <a:defRPr sz="2400"/>
            </a:lvl4pPr>
            <a:lvl5pPr marL="2172797" indent="0">
              <a:buNone/>
              <a:defRPr sz="2400"/>
            </a:lvl5pPr>
            <a:lvl6pPr marL="2715997" indent="0">
              <a:buNone/>
              <a:defRPr sz="2400"/>
            </a:lvl6pPr>
            <a:lvl7pPr marL="3259196" indent="0">
              <a:buNone/>
              <a:defRPr sz="2400"/>
            </a:lvl7pPr>
            <a:lvl8pPr marL="3802395" indent="0">
              <a:buNone/>
              <a:defRPr sz="2400"/>
            </a:lvl8pPr>
            <a:lvl9pPr marL="4345595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35" y="5353672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3199" indent="0">
              <a:buNone/>
              <a:defRPr sz="1400"/>
            </a:lvl2pPr>
            <a:lvl3pPr marL="1086399" indent="0">
              <a:buNone/>
              <a:defRPr sz="1200"/>
            </a:lvl3pPr>
            <a:lvl4pPr marL="1629598" indent="0">
              <a:buNone/>
              <a:defRPr sz="1100"/>
            </a:lvl4pPr>
            <a:lvl5pPr marL="2172797" indent="0">
              <a:buNone/>
              <a:defRPr sz="1100"/>
            </a:lvl5pPr>
            <a:lvl6pPr marL="2715997" indent="0">
              <a:buNone/>
              <a:defRPr sz="1100"/>
            </a:lvl6pPr>
            <a:lvl7pPr marL="3259196" indent="0">
              <a:buNone/>
              <a:defRPr sz="1100"/>
            </a:lvl7pPr>
            <a:lvl8pPr marL="3802395" indent="0">
              <a:buNone/>
              <a:defRPr sz="1100"/>
            </a:lvl8pPr>
            <a:lvl9pPr marL="4345595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565" y="273941"/>
            <a:ext cx="2311004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579" y="273941"/>
            <a:ext cx="676182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69" y="274131"/>
            <a:ext cx="9244013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69" y="1596278"/>
            <a:ext cx="9244013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703" y="6340211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28/04/2024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473" y="6340211"/>
            <a:ext cx="325252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121" y="6340211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p:transition spd="med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67" y="273961"/>
            <a:ext cx="9244013" cy="1140090"/>
          </a:xfrm>
          <a:prstGeom prst="rect">
            <a:avLst/>
          </a:prstGeom>
        </p:spPr>
        <p:txBody>
          <a:bodyPr vert="horz" lIns="108640" tIns="54320" rIns="108640" bIns="543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67" y="1596148"/>
            <a:ext cx="9244013" cy="4514439"/>
          </a:xfrm>
          <a:prstGeom prst="rect">
            <a:avLst/>
          </a:prstGeom>
        </p:spPr>
        <p:txBody>
          <a:bodyPr vert="horz" lIns="108640" tIns="54320" rIns="108640" bIns="543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578" y="6340178"/>
            <a:ext cx="2396595" cy="364195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399"/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86399"/>
              <a:t>28/04/2024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325" y="6340178"/>
            <a:ext cx="3252523" cy="364195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399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0995" y="6340178"/>
            <a:ext cx="2396595" cy="364195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399"/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86399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ransition spd="slow" advTm="4000">
    <p:dissolve/>
  </p:transition>
  <p:txStyles>
    <p:titleStyle>
      <a:lvl1pPr algn="ctr" defTabSz="1086399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7399" indent="-407399" algn="l" defTabSz="108639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2699" indent="-339500" algn="l" defTabSz="1086399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7998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1198" indent="-271600" algn="l" defTabSz="108639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4397" indent="-271600" algn="l" defTabSz="108639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87596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0796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73995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17194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3199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6399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9598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2797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15997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59196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2395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45595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8.gif"/><Relationship Id="rId5" Type="http://schemas.openxmlformats.org/officeDocument/2006/relationships/image" Target="../media/image57.gif"/><Relationship Id="rId4" Type="http://schemas.openxmlformats.org/officeDocument/2006/relationships/image" Target="../media/image5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5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3132026" y="159869"/>
            <a:ext cx="6988441" cy="5433975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pPr defTabSz="1090422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/>
          </p:cNvSpPr>
          <p:nvPr/>
        </p:nvSpPr>
        <p:spPr>
          <a:xfrm>
            <a:off x="180000" y="5832000"/>
            <a:ext cx="7848000" cy="950400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pPr algn="ctr" defTabSz="1090422"/>
            <a:r>
              <a:rPr lang="fr-FR" sz="6000" dirty="0" smtClean="0">
                <a:ln w="38100">
                  <a:solidFill>
                    <a:srgbClr val="FFFF00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châteaux</a:t>
            </a:r>
            <a:endParaRPr lang="fr-FR" sz="6000" dirty="0">
              <a:ln w="38100">
                <a:solidFill>
                  <a:srgbClr val="FFFF00"/>
                </a:solidFill>
              </a:ln>
              <a:solidFill>
                <a:srgbClr val="FF0000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44006" y="180186"/>
            <a:ext cx="2304257" cy="2585469"/>
          </a:xfrm>
          <a:prstGeom prst="rect">
            <a:avLst/>
          </a:prstGeom>
        </p:spPr>
        <p:txBody>
          <a:bodyPr wrap="square" lIns="122063" tIns="61032" rIns="122063" bIns="61032">
            <a:spAutoFit/>
          </a:bodyPr>
          <a:lstStyle/>
          <a:p>
            <a:pPr algn="ctr" defTabSz="1090422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Pour voir la beauté du paysage, il faut le regarder avec le cœur...</a:t>
            </a:r>
            <a:endParaRPr lang="fr-FR" sz="32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728000" y="3456000"/>
            <a:ext cx="237626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90422"/>
            <a:r>
              <a:rPr lang="fr-FR" sz="18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Photos  prises </a:t>
            </a:r>
          </a:p>
          <a:p>
            <a:pPr algn="ctr" defTabSz="1090422"/>
            <a:r>
              <a:rPr lang="fr-FR" sz="18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par différents randonneurs  </a:t>
            </a:r>
          </a:p>
          <a:p>
            <a:pPr algn="ctr" defTabSz="1090422"/>
            <a:r>
              <a:rPr lang="fr-FR" sz="18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pour  le  plaisir  </a:t>
            </a:r>
          </a:p>
          <a:p>
            <a:pPr algn="ctr" defTabSz="1090422"/>
            <a:r>
              <a:rPr lang="fr-FR" sz="18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du  partage</a:t>
            </a:r>
            <a:r>
              <a:rPr lang="fr-FR" sz="14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solidFill>
                <a:schemeClr val="bg1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34549" y="4140191"/>
            <a:ext cx="1981699" cy="175792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7655842" y="4356373"/>
            <a:ext cx="68159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090422"/>
            <a:r>
              <a:rPr lang="fr-FR" sz="6000" dirty="0" smtClean="0">
                <a:ln w="38100">
                  <a:solidFill>
                    <a:srgbClr val="FFFF00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2</a:t>
            </a:r>
            <a:endParaRPr lang="fr-FR" dirty="0">
              <a:solidFill>
                <a:prstClr val="black"/>
              </a:solidFill>
            </a:endParaRPr>
          </a:p>
        </p:txBody>
      </p:sp>
      <p:pic>
        <p:nvPicPr>
          <p:cNvPr id="8" name="Ariel Kalma - Osmose 5 [1978].wav">
            <a:hlinkClick r:id="" action="ppaction://media"/>
          </p:cNvPr>
          <p:cNvPicPr>
            <a:picLocks noRot="1" noChangeAspect="1"/>
          </p:cNvPicPr>
          <p:nvPr>
            <a:wavAudioFile r:embed="rId1" name="Ariel Kalma - Osmose 5 [1978].wav"/>
          </p:nvPr>
        </p:nvPicPr>
        <p:blipFill>
          <a:blip r:embed="rId5" cstate="print"/>
          <a:stretch>
            <a:fillRect/>
          </a:stretch>
        </p:blipFill>
        <p:spPr>
          <a:xfrm>
            <a:off x="5207570" y="3492277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5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5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5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639618" y="395933"/>
            <a:ext cx="282641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solidFill>
                  <a:schemeClr val="bg1"/>
                </a:solidFill>
                <a:latin typeface="Gabriola" pitchFamily="82" charset="0"/>
              </a:rPr>
              <a:t>Château fort de Fleckenstein</a:t>
            </a:r>
            <a:endParaRPr lang="fr-FR" sz="2400" b="1" dirty="0">
              <a:solidFill>
                <a:schemeClr val="bg1"/>
              </a:solidFill>
              <a:latin typeface="Gabriola" pitchFamily="8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75322" y="323925"/>
            <a:ext cx="282641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solidFill>
                  <a:schemeClr val="bg1"/>
                </a:solidFill>
                <a:latin typeface="Gabriola" pitchFamily="82" charset="0"/>
              </a:rPr>
              <a:t>Château fort de Fleckenstein</a:t>
            </a:r>
            <a:endParaRPr lang="fr-FR" sz="2400" b="1" dirty="0">
              <a:solidFill>
                <a:schemeClr val="bg1"/>
              </a:solidFill>
              <a:latin typeface="Gabriola" pitchFamily="8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1020461_594510659278430_91180709420319313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711626" y="323925"/>
            <a:ext cx="315823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latin typeface="Gabriola" pitchFamily="82" charset="0"/>
              </a:rPr>
              <a:t>Château </a:t>
            </a:r>
            <a:r>
              <a:rPr lang="fr-FR" sz="2400" b="1" dirty="0" smtClean="0">
                <a:latin typeface="Gabriola" pitchFamily="82" charset="0"/>
              </a:rPr>
              <a:t>du Haut-Koenigsbourg</a:t>
            </a:r>
            <a:endParaRPr lang="fr-FR" sz="2400" b="1" dirty="0">
              <a:latin typeface="Gabriola" pitchFamily="82" charset="0"/>
            </a:endParaRPr>
          </a:p>
        </p:txBody>
      </p:sp>
    </p:spTree>
  </p:cSld>
  <p:clrMapOvr>
    <a:masterClrMapping/>
  </p:clrMapOvr>
  <p:transition spd="med" advTm="4000">
    <p:push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98254215_297265673182715_47380133875382015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64000" y="538"/>
            <a:ext cx="4924800" cy="6840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407370" y="179909"/>
            <a:ext cx="315823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latin typeface="Gabriola" pitchFamily="82" charset="0"/>
              </a:rPr>
              <a:t>Château </a:t>
            </a:r>
            <a:r>
              <a:rPr lang="fr-FR" sz="2400" b="1" dirty="0" smtClean="0">
                <a:latin typeface="Gabriola" pitchFamily="82" charset="0"/>
              </a:rPr>
              <a:t>du Haut-Koenigsbourg</a:t>
            </a:r>
            <a:endParaRPr lang="fr-FR" sz="2400" b="1" dirty="0">
              <a:latin typeface="Gabriola" pitchFamily="82" charset="0"/>
            </a:endParaRPr>
          </a:p>
        </p:txBody>
      </p:sp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4562576_1521915975324408_37370665515394170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ull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397481_1521915515324454_44427198270846849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83434" y="395933"/>
            <a:ext cx="22894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latin typeface="Gabriola" pitchFamily="82" charset="0"/>
              </a:rPr>
              <a:t>Château </a:t>
            </a:r>
            <a:r>
              <a:rPr lang="fr-FR" sz="2400" b="1" dirty="0" smtClean="0">
                <a:latin typeface="Gabriola" pitchFamily="82" charset="0"/>
              </a:rPr>
              <a:t>du Haut-Barr</a:t>
            </a:r>
            <a:endParaRPr lang="fr-FR" sz="2400" b="1" dirty="0">
              <a:latin typeface="Gabriola" pitchFamily="82" charset="0"/>
            </a:endParaRPr>
          </a:p>
        </p:txBody>
      </p:sp>
    </p:spTree>
  </p:cSld>
  <p:clrMapOvr>
    <a:masterClrMapping/>
  </p:clrMapOvr>
  <p:transition spd="med" advTm="4000">
    <p:cov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05674_1521915888657750_9265186073381208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538"/>
            <a:ext cx="5130000" cy="6840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071666" y="179909"/>
            <a:ext cx="132119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latin typeface="Gabriola" pitchFamily="82" charset="0"/>
              </a:rPr>
              <a:t>Château </a:t>
            </a:r>
            <a:r>
              <a:rPr lang="fr-FR" sz="2400" b="1" dirty="0" smtClean="0">
                <a:latin typeface="Gabriola" pitchFamily="82" charset="0"/>
              </a:rPr>
              <a:t>du </a:t>
            </a:r>
          </a:p>
          <a:p>
            <a:pPr algn="ctr"/>
            <a:r>
              <a:rPr lang="fr-FR" sz="2400" b="1" dirty="0" smtClean="0">
                <a:latin typeface="Gabriola" pitchFamily="82" charset="0"/>
              </a:rPr>
              <a:t>Haut-Barr</a:t>
            </a:r>
            <a:endParaRPr lang="fr-FR" sz="2400" b="1" dirty="0">
              <a:latin typeface="Gabriola" pitchFamily="82" charset="0"/>
            </a:endParaRPr>
          </a:p>
        </p:txBody>
      </p:sp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31456_1521916111991061_54459403988962035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4000" y="0"/>
            <a:ext cx="3851775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31755_1521915581991114_17428805138794335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 rot="-600000">
            <a:off x="3852000" y="360000"/>
            <a:ext cx="22894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solidFill>
                  <a:schemeClr val="bg1"/>
                </a:solidFill>
                <a:latin typeface="Gabriola" pitchFamily="82" charset="0"/>
              </a:rPr>
              <a:t>Château </a:t>
            </a:r>
            <a:r>
              <a:rPr lang="fr-FR" sz="2400" b="1" dirty="0" smtClean="0">
                <a:solidFill>
                  <a:schemeClr val="bg1"/>
                </a:solidFill>
                <a:latin typeface="Gabriola" pitchFamily="82" charset="0"/>
              </a:rPr>
              <a:t>du Haut-Barr</a:t>
            </a:r>
            <a:endParaRPr lang="fr-FR" sz="2400" b="1" dirty="0">
              <a:solidFill>
                <a:schemeClr val="bg1"/>
              </a:solidFill>
              <a:latin typeface="Gabriola" pitchFamily="82" charset="0"/>
            </a:endParaRPr>
          </a:p>
        </p:txBody>
      </p:sp>
    </p:spTree>
  </p:cSld>
  <p:clrMapOvr>
    <a:masterClrMapping/>
  </p:clrMapOvr>
  <p:transition spd="med" advTm="4000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9541977_1521915795324426_46395098582561560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175939_1521916061991066_5943415674035477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2-16 20525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08000" y="0"/>
            <a:ext cx="4663636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2-16 20564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2000" y="0"/>
            <a:ext cx="4720935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2-16 20575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2000" y="0"/>
            <a:ext cx="4699525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ull dir="r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59498" y="539949"/>
            <a:ext cx="28937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latin typeface="Gabriola" pitchFamily="82" charset="0"/>
              </a:rPr>
              <a:t>Château  du Hohlandsbourg </a:t>
            </a:r>
            <a:endParaRPr lang="fr-FR" sz="2400" b="1" dirty="0">
              <a:latin typeface="Gabriola" pitchFamily="8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 de  l'Arnsbourg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11426" y="395933"/>
            <a:ext cx="251062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latin typeface="Gabriola" pitchFamily="82" charset="0"/>
              </a:rPr>
              <a:t>Château  </a:t>
            </a:r>
            <a:r>
              <a:rPr lang="fr-FR" sz="2400" b="1" dirty="0" smtClean="0">
                <a:latin typeface="Gabriola" pitchFamily="82" charset="0"/>
              </a:rPr>
              <a:t>de  l'</a:t>
            </a:r>
            <a:r>
              <a:rPr lang="fr-FR" sz="2400" b="1" dirty="0" err="1" smtClean="0">
                <a:latin typeface="Gabriola" pitchFamily="82" charset="0"/>
              </a:rPr>
              <a:t>Arnsbourg</a:t>
            </a:r>
            <a:endParaRPr lang="fr-FR" sz="2400" b="1" dirty="0">
              <a:latin typeface="Gabriola" pitchFamily="82" charset="0"/>
            </a:endParaRPr>
          </a:p>
        </p:txBody>
      </p:sp>
    </p:spTree>
  </p:cSld>
  <p:clrMapOvr>
    <a:masterClrMapping/>
  </p:clrMapOvr>
  <p:transition spd="med" advTm="4000">
    <p:strips dir="r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 de  l'Arnsbourg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559498" y="539949"/>
            <a:ext cx="251062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solidFill>
                  <a:schemeClr val="bg1"/>
                </a:solidFill>
                <a:latin typeface="Gabriola" pitchFamily="82" charset="0"/>
              </a:rPr>
              <a:t>Château  </a:t>
            </a:r>
            <a:r>
              <a:rPr lang="fr-FR" sz="2400" b="1" dirty="0" smtClean="0">
                <a:solidFill>
                  <a:schemeClr val="bg1"/>
                </a:solidFill>
                <a:latin typeface="Gabriola" pitchFamily="82" charset="0"/>
              </a:rPr>
              <a:t>de  l'</a:t>
            </a:r>
            <a:r>
              <a:rPr lang="fr-FR" sz="2400" b="1" dirty="0" err="1" smtClean="0">
                <a:solidFill>
                  <a:schemeClr val="bg1"/>
                </a:solidFill>
                <a:latin typeface="Gabriola" pitchFamily="82" charset="0"/>
              </a:rPr>
              <a:t>Arnsbourg</a:t>
            </a:r>
            <a:endParaRPr lang="fr-FR" sz="2400" b="1" dirty="0">
              <a:solidFill>
                <a:schemeClr val="bg1"/>
              </a:solidFill>
              <a:latin typeface="Gabriola" pitchFamily="82" charset="0"/>
            </a:endParaRPr>
          </a:p>
        </p:txBody>
      </p:sp>
    </p:spTree>
  </p:cSld>
  <p:clrMapOvr>
    <a:masterClrMapping/>
  </p:clrMapOvr>
  <p:transition spd="med" advTm="4000">
    <p:pull dir="l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e Kaysersbe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84000" y="0"/>
            <a:ext cx="7102759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75322" y="467941"/>
            <a:ext cx="24641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latin typeface="Gabriola" pitchFamily="82" charset="0"/>
              </a:rPr>
              <a:t>Château de Kaysersberg</a:t>
            </a:r>
            <a:endParaRPr lang="fr-FR" sz="2400" b="1" dirty="0">
              <a:latin typeface="Gabriola" pitchFamily="82" charset="0"/>
            </a:endParaRPr>
          </a:p>
        </p:txBody>
      </p:sp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u Greifenstei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000" cy="6840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271466" y="611957"/>
            <a:ext cx="24481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solidFill>
                  <a:schemeClr val="bg1"/>
                </a:solidFill>
                <a:latin typeface="Gabriola" pitchFamily="82" charset="0"/>
              </a:rPr>
              <a:t>Château du </a:t>
            </a:r>
            <a:r>
              <a:rPr lang="fr-FR" sz="2400" b="1" dirty="0" err="1" smtClean="0">
                <a:solidFill>
                  <a:schemeClr val="bg1"/>
                </a:solidFill>
                <a:latin typeface="Gabriola" pitchFamily="82" charset="0"/>
              </a:rPr>
              <a:t>Greifenstein</a:t>
            </a:r>
            <a:endParaRPr lang="fr-FR" sz="2400" b="1" dirty="0">
              <a:solidFill>
                <a:schemeClr val="bg1"/>
              </a:solidFill>
              <a:latin typeface="Gabriola" pitchFamily="82" charset="0"/>
            </a:endParaRPr>
          </a:p>
        </p:txBody>
      </p:sp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271466" y="611957"/>
            <a:ext cx="24481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latin typeface="Gabriola" pitchFamily="82" charset="0"/>
              </a:rPr>
              <a:t>Château du </a:t>
            </a:r>
            <a:r>
              <a:rPr lang="fr-FR" sz="2400" b="1" dirty="0" err="1" smtClean="0">
                <a:latin typeface="Gabriola" pitchFamily="82" charset="0"/>
              </a:rPr>
              <a:t>Greifenstein</a:t>
            </a:r>
            <a:endParaRPr lang="fr-FR" sz="2400" b="1" dirty="0">
              <a:latin typeface="Gabriola" pitchFamily="8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87090" y="179909"/>
            <a:ext cx="21675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latin typeface="Gabriola" pitchFamily="82" charset="0"/>
              </a:rPr>
              <a:t>Château </a:t>
            </a:r>
            <a:r>
              <a:rPr lang="fr-FR" sz="2400" b="1" dirty="0" smtClean="0">
                <a:latin typeface="Gabriola" pitchFamily="82" charset="0"/>
              </a:rPr>
              <a:t>du </a:t>
            </a:r>
            <a:r>
              <a:rPr lang="fr-FR" sz="2400" b="1" dirty="0" err="1" smtClean="0">
                <a:latin typeface="Gabriola" pitchFamily="82" charset="0"/>
              </a:rPr>
              <a:t>Hohnack</a:t>
            </a:r>
            <a:endParaRPr lang="fr-FR" sz="2400" b="1" dirty="0">
              <a:latin typeface="Gabriola" pitchFamily="8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87090" y="179909"/>
            <a:ext cx="21675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latin typeface="Gabriola" pitchFamily="82" charset="0"/>
              </a:rPr>
              <a:t>Château </a:t>
            </a:r>
            <a:r>
              <a:rPr lang="fr-FR" sz="2400" b="1" dirty="0" smtClean="0">
                <a:latin typeface="Gabriola" pitchFamily="82" charset="0"/>
              </a:rPr>
              <a:t>du </a:t>
            </a:r>
            <a:r>
              <a:rPr lang="fr-FR" sz="2400" b="1" dirty="0" err="1" smtClean="0">
                <a:latin typeface="Gabriola" pitchFamily="82" charset="0"/>
              </a:rPr>
              <a:t>Hohnack</a:t>
            </a:r>
            <a:endParaRPr lang="fr-FR" sz="2400" b="1" dirty="0">
              <a:latin typeface="Gabriola" pitchFamily="8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87090" y="179909"/>
            <a:ext cx="21675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solidFill>
                  <a:schemeClr val="bg1"/>
                </a:solidFill>
                <a:latin typeface="Gabriola" pitchFamily="82" charset="0"/>
              </a:rPr>
              <a:t>Château </a:t>
            </a:r>
            <a:r>
              <a:rPr lang="fr-FR" sz="2400" b="1" dirty="0" smtClean="0">
                <a:solidFill>
                  <a:schemeClr val="bg1"/>
                </a:solidFill>
                <a:latin typeface="Gabriola" pitchFamily="82" charset="0"/>
              </a:rPr>
              <a:t>du </a:t>
            </a:r>
            <a:r>
              <a:rPr lang="fr-FR" sz="2400" b="1" dirty="0" err="1" smtClean="0">
                <a:solidFill>
                  <a:schemeClr val="bg1"/>
                </a:solidFill>
                <a:latin typeface="Gabriola" pitchFamily="82" charset="0"/>
              </a:rPr>
              <a:t>Hohnack</a:t>
            </a:r>
            <a:endParaRPr lang="fr-FR" sz="2400" b="1" dirty="0">
              <a:solidFill>
                <a:schemeClr val="bg1"/>
              </a:solidFill>
              <a:latin typeface="Gabriola" pitchFamily="8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87090" y="179909"/>
            <a:ext cx="21675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solidFill>
                  <a:schemeClr val="bg1"/>
                </a:solidFill>
                <a:latin typeface="Gabriola" pitchFamily="82" charset="0"/>
              </a:rPr>
              <a:t>Château </a:t>
            </a:r>
            <a:r>
              <a:rPr lang="fr-FR" sz="2400" b="1" dirty="0" smtClean="0">
                <a:solidFill>
                  <a:schemeClr val="bg1"/>
                </a:solidFill>
                <a:latin typeface="Gabriola" pitchFamily="82" charset="0"/>
              </a:rPr>
              <a:t>du </a:t>
            </a:r>
            <a:r>
              <a:rPr lang="fr-FR" sz="2400" b="1" dirty="0" err="1" smtClean="0">
                <a:solidFill>
                  <a:schemeClr val="bg1"/>
                </a:solidFill>
                <a:latin typeface="Gabriola" pitchFamily="82" charset="0"/>
              </a:rPr>
              <a:t>Hohnack</a:t>
            </a:r>
            <a:endParaRPr lang="fr-FR" sz="2400" b="1" dirty="0">
              <a:solidFill>
                <a:schemeClr val="bg1"/>
              </a:solidFill>
              <a:latin typeface="Gabriola" pitchFamily="8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87090" y="179909"/>
            <a:ext cx="21675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latin typeface="Gabriola" pitchFamily="82" charset="0"/>
              </a:rPr>
              <a:t>Château </a:t>
            </a:r>
            <a:r>
              <a:rPr lang="fr-FR" sz="2400" b="1" dirty="0" smtClean="0">
                <a:latin typeface="Gabriola" pitchFamily="82" charset="0"/>
              </a:rPr>
              <a:t>du </a:t>
            </a:r>
            <a:r>
              <a:rPr lang="fr-FR" sz="2400" b="1" dirty="0" err="1" smtClean="0">
                <a:latin typeface="Gabriola" pitchFamily="82" charset="0"/>
              </a:rPr>
              <a:t>Hohnack</a:t>
            </a:r>
            <a:endParaRPr lang="fr-FR" sz="2400" b="1" dirty="0">
              <a:latin typeface="Gabriola" pitchFamily="8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u Hohnack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4000" y="0"/>
            <a:ext cx="8921202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199458" y="395933"/>
            <a:ext cx="21675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latin typeface="Gabriola" pitchFamily="82" charset="0"/>
              </a:rPr>
              <a:t>Château </a:t>
            </a:r>
            <a:r>
              <a:rPr lang="fr-FR" sz="2400" b="1" dirty="0" smtClean="0">
                <a:latin typeface="Gabriola" pitchFamily="82" charset="0"/>
              </a:rPr>
              <a:t>du </a:t>
            </a:r>
            <a:r>
              <a:rPr lang="fr-FR" sz="2400" b="1" dirty="0" err="1" smtClean="0">
                <a:latin typeface="Gabriola" pitchFamily="82" charset="0"/>
              </a:rPr>
              <a:t>Hohnack</a:t>
            </a:r>
            <a:endParaRPr lang="fr-FR" sz="2400" b="1" dirty="0">
              <a:latin typeface="Gabriola" pitchFamily="82" charset="0"/>
            </a:endParaRPr>
          </a:p>
        </p:txBody>
      </p:sp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u Ramstein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8000" y="0"/>
            <a:ext cx="5738451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55442" y="179909"/>
            <a:ext cx="22012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solidFill>
                  <a:schemeClr val="bg1"/>
                </a:solidFill>
                <a:latin typeface="Gabriola" pitchFamily="82" charset="0"/>
              </a:rPr>
              <a:t>Château </a:t>
            </a:r>
            <a:r>
              <a:rPr lang="fr-FR" sz="2400" b="1" dirty="0" smtClean="0">
                <a:solidFill>
                  <a:schemeClr val="bg1"/>
                </a:solidFill>
                <a:latin typeface="Gabriola" pitchFamily="82" charset="0"/>
              </a:rPr>
              <a:t>du Ramstein</a:t>
            </a:r>
            <a:endParaRPr lang="fr-FR" sz="2400" b="1" dirty="0">
              <a:solidFill>
                <a:schemeClr val="bg1"/>
              </a:solidFill>
              <a:latin typeface="Gabriola" pitchFamily="82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u Ramstein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0" y="0"/>
            <a:ext cx="5947468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55442" y="179909"/>
            <a:ext cx="22012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latin typeface="Gabriola" pitchFamily="82" charset="0"/>
              </a:rPr>
              <a:t>Château </a:t>
            </a:r>
            <a:r>
              <a:rPr lang="fr-FR" sz="2400" b="1" dirty="0" smtClean="0">
                <a:latin typeface="Gabriola" pitchFamily="82" charset="0"/>
              </a:rPr>
              <a:t>du Ramstein</a:t>
            </a:r>
            <a:endParaRPr lang="fr-FR" sz="2400" b="1" dirty="0">
              <a:latin typeface="Gabriola" pitchFamily="82" charset="0"/>
            </a:endParaRPr>
          </a:p>
        </p:txBody>
      </p:sp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91146" y="179909"/>
            <a:ext cx="245612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latin typeface="Gabriola" pitchFamily="82" charset="0"/>
              </a:rPr>
              <a:t>Château du </a:t>
            </a:r>
            <a:r>
              <a:rPr lang="fr-FR" sz="2400" b="1" dirty="0" err="1" smtClean="0">
                <a:latin typeface="Gabriola" pitchFamily="82" charset="0"/>
              </a:rPr>
              <a:t>Schlossberg</a:t>
            </a:r>
            <a:r>
              <a:rPr lang="fr-FR" sz="2400" b="1" dirty="0" smtClean="0">
                <a:latin typeface="Gabriola" pitchFamily="82" charset="0"/>
              </a:rPr>
              <a:t> </a:t>
            </a:r>
            <a:endParaRPr lang="fr-FR" sz="2400" b="1" dirty="0">
              <a:latin typeface="Gabriola" pitchFamily="8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hateau du Vieux-Windstei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0"/>
            <a:ext cx="5472430" cy="68405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703514" y="683965"/>
            <a:ext cx="29001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solidFill>
                  <a:schemeClr val="bg1"/>
                </a:solidFill>
                <a:latin typeface="Gabriola" pitchFamily="82" charset="0"/>
              </a:rPr>
              <a:t>Château </a:t>
            </a:r>
            <a:r>
              <a:rPr lang="fr-FR" sz="2400" b="1" dirty="0" smtClean="0">
                <a:solidFill>
                  <a:schemeClr val="bg1"/>
                </a:solidFill>
                <a:latin typeface="Gabriola" pitchFamily="82" charset="0"/>
              </a:rPr>
              <a:t>du Vieux-Windstein</a:t>
            </a:r>
            <a:endParaRPr lang="fr-FR" sz="2400" b="1" dirty="0">
              <a:solidFill>
                <a:schemeClr val="bg1"/>
              </a:solidFill>
              <a:latin typeface="Gabriola" pitchFamily="82" charset="0"/>
            </a:endParaRPr>
          </a:p>
        </p:txBody>
      </p:sp>
    </p:spTree>
  </p:cSld>
  <p:clrMapOvr>
    <a:masterClrMapping/>
  </p:clrMapOvr>
  <p:transition spd="med" advTm="4000">
    <p:pull dir="ld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Château de Girsberg  Ribeauvillé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000" y="0"/>
            <a:ext cx="5536560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919538" y="611957"/>
            <a:ext cx="23599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latin typeface="Gabriola" pitchFamily="82" charset="0"/>
              </a:rPr>
              <a:t>Le Château de Girsberg</a:t>
            </a:r>
            <a:endParaRPr lang="fr-FR" sz="2400" b="1" dirty="0">
              <a:latin typeface="Gabriola" pitchFamily="82" charset="0"/>
            </a:endParaRPr>
          </a:p>
        </p:txBody>
      </p:sp>
    </p:spTree>
  </p:cSld>
  <p:clrMapOvr>
    <a:masterClrMapping/>
  </p:clrMapOvr>
  <p:transition spd="med" advTm="4000">
    <p:zoom dir="in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Friedensturm du château de Hunebourg, dernier donjon construit en Alsace (1938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87290" y="6228581"/>
            <a:ext cx="420660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solidFill>
                  <a:schemeClr val="bg1"/>
                </a:solidFill>
                <a:latin typeface="Gabriola" pitchFamily="82" charset="0"/>
              </a:rPr>
              <a:t>Le </a:t>
            </a:r>
            <a:r>
              <a:rPr lang="fr-FR" sz="2400" b="1" dirty="0" err="1" smtClean="0">
                <a:solidFill>
                  <a:schemeClr val="bg1"/>
                </a:solidFill>
                <a:latin typeface="Gabriola" pitchFamily="82" charset="0"/>
              </a:rPr>
              <a:t>Friedensturm</a:t>
            </a:r>
            <a:r>
              <a:rPr lang="fr-FR" sz="2400" b="1" dirty="0" smtClean="0">
                <a:solidFill>
                  <a:schemeClr val="bg1"/>
                </a:solidFill>
                <a:latin typeface="Gabriola" pitchFamily="82" charset="0"/>
              </a:rPr>
              <a:t> du château de Hunebourg</a:t>
            </a:r>
            <a:endParaRPr lang="fr-FR" sz="2400" b="1" dirty="0">
              <a:solidFill>
                <a:schemeClr val="bg1"/>
              </a:solidFill>
              <a:latin typeface="Gabriola" pitchFamily="82" charset="0"/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5042" y="395933"/>
            <a:ext cx="36134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latin typeface="Gabriola" pitchFamily="82" charset="0"/>
              </a:rPr>
              <a:t>Le château du </a:t>
            </a:r>
            <a:r>
              <a:rPr lang="fr-FR" sz="2400" b="1" dirty="0" err="1" smtClean="0">
                <a:latin typeface="Gabriola" pitchFamily="82" charset="0"/>
              </a:rPr>
              <a:t>Hohnack</a:t>
            </a:r>
            <a:r>
              <a:rPr lang="fr-FR" sz="2400" b="1" dirty="0" smtClean="0">
                <a:latin typeface="Gabriola" pitchFamily="82" charset="0"/>
              </a:rPr>
              <a:t>  </a:t>
            </a:r>
            <a:r>
              <a:rPr lang="fr-FR" sz="2400" b="1" dirty="0" smtClean="0">
                <a:latin typeface="Gabriola" pitchFamily="82" charset="0"/>
              </a:rPr>
              <a:t>à </a:t>
            </a:r>
            <a:r>
              <a:rPr lang="fr-FR" sz="2400" b="1" dirty="0" err="1" smtClean="0">
                <a:latin typeface="Gabriola" pitchFamily="82" charset="0"/>
              </a:rPr>
              <a:t>Labaroche</a:t>
            </a:r>
            <a:endParaRPr lang="fr-FR" sz="2400" b="1" dirty="0">
              <a:latin typeface="Gabriola" pitchFamily="8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151786" y="323925"/>
            <a:ext cx="27446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latin typeface="Gabriola" pitchFamily="82" charset="0"/>
              </a:rPr>
              <a:t>Le Froensbourg, à Lembach</a:t>
            </a:r>
            <a:endParaRPr lang="fr-FR" sz="2400" b="1" dirty="0">
              <a:latin typeface="Gabriola" pitchFamily="8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Froensbourg, à Lembach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31306" y="5868541"/>
            <a:ext cx="27446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solidFill>
                  <a:schemeClr val="bg1"/>
                </a:solidFill>
                <a:latin typeface="Gabriola" pitchFamily="82" charset="0"/>
              </a:rPr>
              <a:t>Le Froensbourg, à Lembach</a:t>
            </a:r>
            <a:endParaRPr lang="fr-FR" sz="2400" b="1" dirty="0">
              <a:solidFill>
                <a:schemeClr val="bg1"/>
              </a:solidFill>
              <a:latin typeface="Gabriola" pitchFamily="82" charset="0"/>
            </a:endParaRPr>
          </a:p>
        </p:txBody>
      </p:sp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Froensbourg, à Lembach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31306" y="5868541"/>
            <a:ext cx="27446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solidFill>
                  <a:schemeClr val="bg1"/>
                </a:solidFill>
                <a:latin typeface="Gabriola" pitchFamily="82" charset="0"/>
              </a:rPr>
              <a:t>Le Froensbourg, à Lembach</a:t>
            </a:r>
            <a:endParaRPr lang="fr-FR" sz="2400" b="1" dirty="0">
              <a:solidFill>
                <a:schemeClr val="bg1"/>
              </a:solidFill>
              <a:latin typeface="Gabriola" pitchFamily="82" charset="0"/>
            </a:endParaRPr>
          </a:p>
        </p:txBody>
      </p:sp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Froensbourg, à Lembach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31306" y="5868541"/>
            <a:ext cx="27446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solidFill>
                  <a:schemeClr val="bg1"/>
                </a:solidFill>
                <a:latin typeface="Gabriola" pitchFamily="82" charset="0"/>
              </a:rPr>
              <a:t>Le Froensbourg, à Lembach</a:t>
            </a:r>
            <a:endParaRPr lang="fr-FR" sz="2400" b="1" dirty="0">
              <a:solidFill>
                <a:schemeClr val="bg1"/>
              </a:solidFill>
              <a:latin typeface="Gabriola" pitchFamily="82" charset="0"/>
            </a:endParaRPr>
          </a:p>
        </p:txBody>
      </p:sp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Froensbourg, à Lembach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783634" y="179909"/>
            <a:ext cx="173637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latin typeface="Gabriola" pitchFamily="82" charset="0"/>
              </a:rPr>
              <a:t>Le Froensbourg, </a:t>
            </a:r>
            <a:endParaRPr lang="fr-FR" sz="2400" b="1" dirty="0" smtClean="0">
              <a:latin typeface="Gabriola" pitchFamily="82" charset="0"/>
            </a:endParaRPr>
          </a:p>
          <a:p>
            <a:pPr algn="ctr"/>
            <a:r>
              <a:rPr lang="fr-FR" sz="2400" b="1" dirty="0" smtClean="0">
                <a:latin typeface="Gabriola" pitchFamily="82" charset="0"/>
              </a:rPr>
              <a:t>à </a:t>
            </a:r>
            <a:r>
              <a:rPr lang="fr-FR" sz="2400" b="1" dirty="0" smtClean="0">
                <a:latin typeface="Gabriola" pitchFamily="82" charset="0"/>
              </a:rPr>
              <a:t>Lembach</a:t>
            </a:r>
            <a:endParaRPr lang="fr-FR" sz="2400" b="1" dirty="0">
              <a:latin typeface="Gabriola" pitchFamily="82" charset="0"/>
            </a:endParaRPr>
          </a:p>
        </p:txBody>
      </p:sp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Froensbourg, à Lembach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703514" y="6156573"/>
            <a:ext cx="27446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solidFill>
                  <a:schemeClr val="bg1"/>
                </a:solidFill>
                <a:latin typeface="Gabriola" pitchFamily="82" charset="0"/>
              </a:rPr>
              <a:t>Le Froensbourg, à Lembach</a:t>
            </a:r>
            <a:endParaRPr lang="fr-FR" sz="2400" b="1" dirty="0">
              <a:solidFill>
                <a:schemeClr val="bg1"/>
              </a:solidFill>
              <a:latin typeface="Gabriola" pitchFamily="8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87290" y="323925"/>
            <a:ext cx="27446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solidFill>
                  <a:schemeClr val="bg1"/>
                </a:solidFill>
                <a:latin typeface="Gabriola" pitchFamily="82" charset="0"/>
              </a:rPr>
              <a:t>Le Froensbourg, à Lembach</a:t>
            </a:r>
            <a:endParaRPr lang="fr-FR" sz="2400" b="1" dirty="0">
              <a:solidFill>
                <a:schemeClr val="bg1"/>
              </a:solidFill>
              <a:latin typeface="Gabriola" pitchFamily="8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15082" y="1764085"/>
            <a:ext cx="27446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solidFill>
                  <a:schemeClr val="bg1"/>
                </a:solidFill>
                <a:latin typeface="Gabriola" pitchFamily="82" charset="0"/>
              </a:rPr>
              <a:t>Le Froensbourg, à Lembach</a:t>
            </a:r>
            <a:endParaRPr lang="fr-FR" sz="2400" b="1" dirty="0">
              <a:solidFill>
                <a:schemeClr val="bg1"/>
              </a:solidFill>
              <a:latin typeface="Gabriola" pitchFamily="82" charset="0"/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193" y="5856156"/>
            <a:ext cx="1883083" cy="87730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644967" y="2821766"/>
            <a:ext cx="1412155" cy="1410607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8807970" y="5940549"/>
            <a:ext cx="1198192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29" tIns="54315" rIns="108629" bIns="54315" rtlCol="0" anchor="ctr"/>
          <a:lstStyle/>
          <a:p>
            <a:pPr algn="ctr" defTabSz="1086295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2075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8879978" y="1764085"/>
            <a:ext cx="1046529" cy="325134"/>
          </a:xfrm>
          <a:prstGeom prst="rect">
            <a:avLst/>
          </a:prstGeom>
          <a:noFill/>
        </p:spPr>
        <p:txBody>
          <a:bodyPr wrap="none" lIns="108629" tIns="54315" rIns="108629" bIns="54315" rtlCol="0">
            <a:spAutoFit/>
          </a:bodyPr>
          <a:lstStyle/>
          <a:p>
            <a:pPr defTabSz="1086295"/>
            <a:r>
              <a:rPr lang="fr-FR" sz="1400" b="1" dirty="0" smtClean="0">
                <a:solidFill>
                  <a:srgbClr val="FF0000"/>
                </a:solidFill>
              </a:rPr>
              <a:t>28.04.2024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653295" y="6027137"/>
            <a:ext cx="2521548" cy="771408"/>
          </a:xfrm>
          <a:prstGeom prst="rect">
            <a:avLst/>
          </a:prstGeom>
          <a:noFill/>
        </p:spPr>
        <p:txBody>
          <a:bodyPr wrap="none" lIns="108629" tIns="54314" rIns="108629" bIns="54314" rtlCol="0">
            <a:spAutoFit/>
          </a:bodyPr>
          <a:lstStyle/>
          <a:p>
            <a:pPr defTabSz="1086295"/>
            <a:r>
              <a:rPr lang="fr-FR" sz="4300" dirty="0">
                <a:ln w="22225">
                  <a:solidFill>
                    <a:srgbClr val="FFC000"/>
                  </a:solidFill>
                </a:ln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800" dirty="0">
              <a:ln w="22225">
                <a:solidFill>
                  <a:srgbClr val="FFC000"/>
                </a:solidFill>
              </a:ln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4055442" y="2772197"/>
            <a:ext cx="2520715" cy="771408"/>
          </a:xfrm>
          <a:prstGeom prst="rect">
            <a:avLst/>
          </a:prstGeom>
          <a:noFill/>
        </p:spPr>
        <p:txBody>
          <a:bodyPr wrap="none" lIns="108629" tIns="54314" rIns="108629" bIns="54314" rtlCol="0">
            <a:spAutoFit/>
          </a:bodyPr>
          <a:lstStyle/>
          <a:p>
            <a:pPr defTabSz="1086295"/>
            <a:r>
              <a:rPr lang="fr-FR" sz="4300" dirty="0" smtClean="0">
                <a:ln w="22225">
                  <a:solidFill>
                    <a:srgbClr val="FFC000"/>
                  </a:solidFill>
                </a:ln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800" dirty="0" smtClean="0">
              <a:ln w="22225">
                <a:solidFill>
                  <a:srgbClr val="FFC000"/>
                </a:solidFill>
              </a:ln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4487490" y="179909"/>
            <a:ext cx="4705551" cy="1433128"/>
          </a:xfrm>
          <a:prstGeom prst="rect">
            <a:avLst/>
          </a:prstGeom>
          <a:noFill/>
        </p:spPr>
        <p:txBody>
          <a:bodyPr wrap="square" lIns="108629" tIns="54314" rIns="108629" bIns="54314" rtlCol="0">
            <a:spAutoFit/>
          </a:bodyPr>
          <a:lstStyle/>
          <a:p>
            <a:pPr algn="ctr" defTabSz="1086295"/>
            <a:r>
              <a:rPr lang="fr-FR" sz="4300" dirty="0" smtClean="0">
                <a:ln w="22225">
                  <a:solidFill>
                    <a:srgbClr val="FFC000"/>
                  </a:solidFill>
                </a:ln>
                <a:latin typeface="Permanent Marker" pitchFamily="2" charset="0"/>
                <a:ea typeface="Permanent Marker" pitchFamily="2" charset="0"/>
              </a:rPr>
              <a:t>Ariel  </a:t>
            </a:r>
            <a:r>
              <a:rPr lang="fr-FR" sz="4300" dirty="0" err="1" smtClean="0">
                <a:ln w="22225">
                  <a:solidFill>
                    <a:srgbClr val="FFC000"/>
                  </a:solidFill>
                </a:ln>
                <a:latin typeface="Permanent Marker" pitchFamily="2" charset="0"/>
                <a:ea typeface="Permanent Marker" pitchFamily="2" charset="0"/>
              </a:rPr>
              <a:t>Kalma</a:t>
            </a:r>
            <a:r>
              <a:rPr lang="fr-FR" sz="4300" dirty="0" smtClean="0">
                <a:ln w="22225">
                  <a:solidFill>
                    <a:srgbClr val="FFC000"/>
                  </a:solidFill>
                </a:ln>
                <a:latin typeface="Permanent Marker" pitchFamily="2" charset="0"/>
                <a:ea typeface="Permanent Marker" pitchFamily="2" charset="0"/>
              </a:rPr>
              <a:t> </a:t>
            </a:r>
            <a:r>
              <a:rPr lang="fr-FR" sz="4300" dirty="0" smtClean="0">
                <a:ln w="22225">
                  <a:solidFill>
                    <a:srgbClr val="FFC000"/>
                  </a:solidFill>
                </a:ln>
                <a:latin typeface="Permanent Marker" pitchFamily="2" charset="0"/>
                <a:ea typeface="Permanent Marker" pitchFamily="2" charset="0"/>
              </a:rPr>
              <a:t> </a:t>
            </a:r>
            <a:r>
              <a:rPr lang="fr-FR" sz="4300" dirty="0" smtClean="0">
                <a:ln w="22225">
                  <a:solidFill>
                    <a:srgbClr val="FFC000"/>
                  </a:solidFill>
                </a:ln>
                <a:latin typeface="Permanent Marker" pitchFamily="2" charset="0"/>
                <a:ea typeface="Permanent Marker" pitchFamily="2" charset="0"/>
              </a:rPr>
              <a:t>Osmose </a:t>
            </a:r>
            <a:r>
              <a:rPr lang="fr-FR" sz="4300" dirty="0" smtClean="0">
                <a:ln w="22225">
                  <a:solidFill>
                    <a:srgbClr val="FFC000"/>
                  </a:solidFill>
                </a:ln>
                <a:latin typeface="Permanent Marker" pitchFamily="2" charset="0"/>
                <a:ea typeface="Permanent Marker" pitchFamily="2" charset="0"/>
              </a:rPr>
              <a:t> </a:t>
            </a:r>
            <a:endParaRPr lang="fr-FR" sz="4300" dirty="0">
              <a:ln w="22225">
                <a:solidFill>
                  <a:srgbClr val="FFC000"/>
                </a:solidFill>
              </a:ln>
              <a:latin typeface="Permanent Marker" pitchFamily="2" charset="0"/>
              <a:ea typeface="Permanent Marker" pitchFamily="2" charset="0"/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87090" y="3420269"/>
            <a:ext cx="2353592" cy="2351011"/>
          </a:xfrm>
          <a:prstGeom prst="rect">
            <a:avLst/>
          </a:prstGeom>
        </p:spPr>
      </p:pic>
      <p:pic>
        <p:nvPicPr>
          <p:cNvPr id="13" name="Image 12" descr="0c0000011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83034" y="971997"/>
            <a:ext cx="2502114" cy="2196000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1" grpId="0"/>
      <p:bldP spid="12" grpId="0"/>
      <p:bldP spid="14" grpId="0"/>
    </p:bldLst>
  </p:timing>
</p:sld>
</file>

<file path=ppt/theme/theme1.xml><?xml version="1.0" encoding="utf-8"?>
<a:theme xmlns:a="http://schemas.openxmlformats.org/drawingml/2006/main" name="1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921</TotalTime>
  <Words>163</Words>
  <Application>Microsoft Office PowerPoint</Application>
  <PresentationFormat>Personnalisé</PresentationFormat>
  <Paragraphs>49</Paragraphs>
  <Slides>52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52</vt:i4>
      </vt:variant>
    </vt:vector>
  </HeadingPairs>
  <TitlesOfParts>
    <vt:vector size="54" baseType="lpstr">
      <vt:lpstr>16_Thème Office</vt:lpstr>
      <vt:lpstr>22_Thème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179</cp:revision>
  <dcterms:created xsi:type="dcterms:W3CDTF">2020-05-12T17:47:43Z</dcterms:created>
  <dcterms:modified xsi:type="dcterms:W3CDTF">2024-04-28T18:26:29Z</dcterms:modified>
</cp:coreProperties>
</file>