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  <p:sldMasterId id="2147484080" r:id="rId2"/>
  </p:sldMasterIdLst>
  <p:sldIdLst>
    <p:sldId id="408" r:id="rId3"/>
    <p:sldId id="409" r:id="rId4"/>
    <p:sldId id="410" r:id="rId5"/>
    <p:sldId id="411" r:id="rId6"/>
    <p:sldId id="412" r:id="rId7"/>
    <p:sldId id="413" r:id="rId8"/>
    <p:sldId id="414" r:id="rId9"/>
    <p:sldId id="415" r:id="rId10"/>
    <p:sldId id="416" r:id="rId11"/>
    <p:sldId id="417" r:id="rId12"/>
    <p:sldId id="418" r:id="rId13"/>
    <p:sldId id="419" r:id="rId14"/>
    <p:sldId id="420" r:id="rId15"/>
    <p:sldId id="421" r:id="rId16"/>
    <p:sldId id="422" r:id="rId17"/>
    <p:sldId id="423" r:id="rId18"/>
    <p:sldId id="424" r:id="rId19"/>
    <p:sldId id="425" r:id="rId20"/>
    <p:sldId id="426" r:id="rId21"/>
    <p:sldId id="427" r:id="rId22"/>
    <p:sldId id="428" r:id="rId23"/>
    <p:sldId id="429" r:id="rId24"/>
    <p:sldId id="430" r:id="rId25"/>
    <p:sldId id="431" r:id="rId26"/>
    <p:sldId id="432" r:id="rId27"/>
    <p:sldId id="433" r:id="rId28"/>
    <p:sldId id="434" r:id="rId29"/>
    <p:sldId id="435" r:id="rId30"/>
    <p:sldId id="436" r:id="rId31"/>
    <p:sldId id="437" r:id="rId32"/>
    <p:sldId id="438" r:id="rId33"/>
    <p:sldId id="439" r:id="rId34"/>
    <p:sldId id="440" r:id="rId35"/>
    <p:sldId id="441" r:id="rId36"/>
    <p:sldId id="442" r:id="rId37"/>
    <p:sldId id="443" r:id="rId38"/>
    <p:sldId id="444" r:id="rId39"/>
    <p:sldId id="445" r:id="rId40"/>
    <p:sldId id="446" r:id="rId41"/>
    <p:sldId id="447" r:id="rId42"/>
    <p:sldId id="448" r:id="rId43"/>
    <p:sldId id="449" r:id="rId44"/>
    <p:sldId id="450" r:id="rId45"/>
    <p:sldId id="451" r:id="rId46"/>
    <p:sldId id="452" r:id="rId47"/>
    <p:sldId id="390" r:id="rId48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+ckPudQNAvXJasBsY7Q0w==" hashData="+7dCRgi2aPat3x4ztH7Hbxd4wG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9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29" y="3876307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727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82" y="159627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329" y="159627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03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03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4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4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733" y="27254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9" y="272401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733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422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40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38" y="273985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81" y="273985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68" y="2125021"/>
            <a:ext cx="8730456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70" y="3876329"/>
            <a:ext cx="7189788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73" y="4395699"/>
            <a:ext cx="8730456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73" y="2899333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78" y="159614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3" y="159614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8" y="1531224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78" y="2169362"/>
            <a:ext cx="4538198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611" y="1531224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611" y="2169362"/>
            <a:ext cx="453998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88" y="27237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9" y="27235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88" y="1431467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35" y="4788376"/>
            <a:ext cx="6162675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35" y="611239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35" y="5353672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5" y="273941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79" y="273941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9" y="274131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9" y="159627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03" y="634021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73" y="6340211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21" y="634021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7" y="273961"/>
            <a:ext cx="9244013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7" y="1596148"/>
            <a:ext cx="9244013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8" y="6340178"/>
            <a:ext cx="2396595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25" y="6340178"/>
            <a:ext cx="325252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95" y="6340178"/>
            <a:ext cx="2396595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2.gif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360000">
            <a:off x="3132026" y="159869"/>
            <a:ext cx="6988441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80000" y="5724525"/>
            <a:ext cx="7848872" cy="949414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 defTabSz="1090422"/>
            <a:r>
              <a:rPr lang="fr-FR" sz="6000" dirty="0" smtClean="0">
                <a:ln w="38100"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châteaux</a:t>
            </a:r>
            <a:endParaRPr lang="fr-FR" sz="6000" dirty="0">
              <a:ln w="38100">
                <a:solidFill>
                  <a:srgbClr val="FFFF00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1656000"/>
            <a:ext cx="1895202" cy="307791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76000" y="4932000"/>
            <a:ext cx="4394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34549" y="4140191"/>
            <a:ext cx="1981699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799858" y="3132237"/>
            <a:ext cx="68159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90422"/>
            <a:r>
              <a:rPr lang="fr-FR" sz="6000" dirty="0" smtClean="0">
                <a:ln w="38100"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1" name="Image 10" descr="1f9d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12000" y="2736000"/>
            <a:ext cx="900000" cy="900000"/>
          </a:xfrm>
          <a:prstGeom prst="rect">
            <a:avLst/>
          </a:prstGeom>
        </p:spPr>
      </p:pic>
      <p:pic>
        <p:nvPicPr>
          <p:cNvPr id="12" name="Image 11" descr="1f9db-264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312000" y="2736000"/>
            <a:ext cx="900000" cy="900000"/>
          </a:xfrm>
          <a:prstGeom prst="rect">
            <a:avLst/>
          </a:prstGeom>
        </p:spPr>
      </p:pic>
      <p:pic>
        <p:nvPicPr>
          <p:cNvPr id="13" name="Image 12" descr="1F468-1F3FF-200D-1F9B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2000" y="2736000"/>
            <a:ext cx="936000" cy="936000"/>
          </a:xfrm>
          <a:prstGeom prst="rect">
            <a:avLst/>
          </a:prstGeom>
        </p:spPr>
      </p:pic>
      <p:pic>
        <p:nvPicPr>
          <p:cNvPr id="14" name="Ariel Kalma - Rainbow 4 [1984].wav">
            <a:hlinkClick r:id="" action="ppaction://media"/>
          </p:cNvPr>
          <p:cNvPicPr>
            <a:picLocks noRot="1" noChangeAspect="1"/>
          </p:cNvPicPr>
          <p:nvPr>
            <a:wavAudioFile r:embed="rId1" name="Ariel Kalma - Rainbow 4 [1984].wav"/>
          </p:nvPr>
        </p:nvPicPr>
        <p:blipFill>
          <a:blip r:embed="rId8" cstate="print"/>
          <a:stretch>
            <a:fillRect/>
          </a:stretch>
        </p:blipFill>
        <p:spPr>
          <a:xfrm>
            <a:off x="6503714" y="284420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500"/>
                            </p:stCondLst>
                            <p:childTnLst>
                              <p:par>
                                <p:cTn id="5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500"/>
                            </p:stCondLst>
                            <p:childTnLst>
                              <p:par>
                                <p:cTn id="5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6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67410" y="251917"/>
            <a:ext cx="3595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Haut-Koenigsbourg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191346" y="251917"/>
            <a:ext cx="384111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Haut-Barr à Saverne</a:t>
            </a:r>
          </a:p>
          <a:p>
            <a:pPr algn="ctr"/>
            <a:r>
              <a:rPr lang="fr-FR" sz="2400" b="1" dirty="0" smtClean="0">
                <a:latin typeface="Great Vibes" pitchFamily="2" charset="0"/>
              </a:rPr>
              <a:t>Pont du diable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91346" y="251917"/>
            <a:ext cx="384111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Haut-Barr à Saverne</a:t>
            </a:r>
          </a:p>
          <a:p>
            <a:pPr algn="ctr"/>
            <a:r>
              <a:rPr lang="fr-FR" sz="2400" b="1" dirty="0" smtClean="0">
                <a:latin typeface="Great Vibes" pitchFamily="2" charset="0"/>
              </a:rPr>
              <a:t>Pont du diable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6266795_676703074049819_4280542067691724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538"/>
            <a:ext cx="38475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0413656_176426054852282_5102934377814912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8556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191346" y="251917"/>
            <a:ext cx="384111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Haut-Barr à Saverne</a:t>
            </a:r>
          </a:p>
          <a:p>
            <a:pPr algn="ctr"/>
            <a:r>
              <a:rPr lang="fr-FR" sz="2400" b="1" dirty="0" smtClean="0">
                <a:latin typeface="Great Vibes" pitchFamily="2" charset="0"/>
              </a:rPr>
              <a:t>Pont du diable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0511844_300337059086584_8974996253399770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0698931_853476919471337_2281541643544923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598734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6340155_1996080790776769_1335821157701133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8000" y="0"/>
            <a:ext cx="513284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756960_7039714712720021_8528512858465780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43200" cy="4876800"/>
          </a:xfrm>
          <a:prstGeom prst="rect">
            <a:avLst/>
          </a:prstGeom>
        </p:spPr>
      </p:pic>
      <p:pic>
        <p:nvPicPr>
          <p:cNvPr id="3" name="Image 2" descr="387767550_7039715002719992_43858342027155889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13525" y="1963738"/>
            <a:ext cx="3657600" cy="4876800"/>
          </a:xfrm>
          <a:prstGeom prst="rect">
            <a:avLst/>
          </a:prstGeom>
        </p:spPr>
      </p:pic>
      <p:pic>
        <p:nvPicPr>
          <p:cNvPr id="4" name="Image 3" descr="387766864_7039714269386732_474813743727078508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4000" y="971997"/>
            <a:ext cx="3657600" cy="4876800"/>
          </a:xfrm>
          <a:prstGeom prst="rect">
            <a:avLst/>
          </a:prstGeom>
        </p:spPr>
      </p:pic>
    </p:spTree>
  </p:cSld>
  <p:clrMapOvr>
    <a:masterClrMapping/>
  </p:clrMapOvr>
  <p:transition spd="med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"/>
                            </p:stCondLst>
                            <p:childTnLst>
                              <p:par>
                                <p:cTn id="8" presetID="14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0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5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4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24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760406_7039714429386716_5500175927394846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23594" y="-1"/>
            <a:ext cx="4833000" cy="6444000"/>
          </a:xfrm>
          <a:prstGeom prst="rect">
            <a:avLst/>
          </a:prstGeom>
        </p:spPr>
      </p:pic>
      <p:pic>
        <p:nvPicPr>
          <p:cNvPr id="3" name="Image 2" descr="387767550_7039715002719992_43858342027155889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96000"/>
            <a:ext cx="4833000" cy="6444000"/>
          </a:xfrm>
          <a:prstGeom prst="rect">
            <a:avLst/>
          </a:prstGeom>
        </p:spPr>
      </p:pic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75722" y="251917"/>
            <a:ext cx="23887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</a:t>
            </a:r>
            <a:r>
              <a:rPr lang="fr-FR" sz="2400" b="1" dirty="0" smtClean="0">
                <a:latin typeface="Great Vibes" pitchFamily="2" charset="0"/>
              </a:rPr>
              <a:t>de Kintzheim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67410" y="251917"/>
            <a:ext cx="3595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Haut-Koenigsbourg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7770764_7039714586053367_2470893790874531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01000" cy="5868000"/>
          </a:xfrm>
          <a:prstGeom prst="rect">
            <a:avLst/>
          </a:prstGeom>
        </p:spPr>
      </p:pic>
      <p:pic>
        <p:nvPicPr>
          <p:cNvPr id="3" name="Image 2" descr="387771203_7039715322719960_51073791760507362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9719" y="971997"/>
            <a:ext cx="4401406" cy="5868541"/>
          </a:xfrm>
          <a:prstGeom prst="rect">
            <a:avLst/>
          </a:prstGeom>
        </p:spPr>
      </p:pic>
    </p:spTree>
  </p:cSld>
  <p:clrMapOvr>
    <a:masterClrMapping/>
  </p:clrMapOvr>
  <p:transition spd="med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67410" y="251917"/>
            <a:ext cx="3595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Haut-Koenigsbourg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5042" y="323925"/>
            <a:ext cx="242566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latin typeface="Great Vibes" pitchFamily="2" charset="0"/>
              </a:rPr>
              <a:t>Château du </a:t>
            </a:r>
          </a:p>
          <a:p>
            <a:pPr algn="ctr"/>
            <a:r>
              <a:rPr lang="fr-FR" sz="2400" b="1" dirty="0" smtClean="0">
                <a:latin typeface="Great Vibes" pitchFamily="2" charset="0"/>
              </a:rPr>
              <a:t>Haut-Koenigsbourg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5000"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67410" y="251917"/>
            <a:ext cx="3595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Haut-Koenigsbourg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75722" y="251917"/>
            <a:ext cx="23887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</a:t>
            </a:r>
            <a:r>
              <a:rPr lang="fr-FR" sz="2400" b="1" dirty="0" smtClean="0">
                <a:latin typeface="Great Vibes" pitchFamily="2" charset="0"/>
              </a:rPr>
              <a:t>de Kintzheim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75722" y="251917"/>
            <a:ext cx="29770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Hohlandsbourg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23794" y="1260029"/>
            <a:ext cx="21643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Girsberg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27250" y="539949"/>
            <a:ext cx="3089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Grand-Geroldseck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67210" y="251917"/>
            <a:ext cx="3089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reat Vibes" pitchFamily="2" charset="0"/>
              </a:rPr>
              <a:t>Château du Grand-Geroldseck</a:t>
            </a:r>
            <a:endParaRPr lang="fr-FR" sz="2400" b="1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3034" y="323925"/>
            <a:ext cx="3089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Grand-Geroldseck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hâteau du Grand-Geroldseck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6762" y="981869"/>
            <a:ext cx="3657600" cy="4876800"/>
          </a:xfrm>
          <a:prstGeom prst="rect">
            <a:avLst/>
          </a:prstGeom>
        </p:spPr>
      </p:pic>
      <p:pic>
        <p:nvPicPr>
          <p:cNvPr id="2" name="Image 1" descr="Château du Grand-Geroldsec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510000" cy="4680000"/>
          </a:xfrm>
          <a:prstGeom prst="rect">
            <a:avLst/>
          </a:prstGeom>
        </p:spPr>
      </p:pic>
      <p:pic>
        <p:nvPicPr>
          <p:cNvPr id="4" name="Image 3" descr="Château du Grand-Geroldseck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96000" y="2088000"/>
            <a:ext cx="3564000" cy="4752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623394" y="395933"/>
            <a:ext cx="3089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reat Vibes" pitchFamily="2" charset="0"/>
              </a:rPr>
              <a:t>Château du Grand-Geroldseck</a:t>
            </a:r>
            <a:endParaRPr lang="fr-FR" sz="2400" b="1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12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Grand-Geroldseck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15282" y="251917"/>
            <a:ext cx="3089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Grand-Geroldseck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Grand-Geroldseck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23394" y="395933"/>
            <a:ext cx="3089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reat Vibes" pitchFamily="2" charset="0"/>
              </a:rPr>
              <a:t>Château du Grand-Geroldseck</a:t>
            </a:r>
            <a:endParaRPr lang="fr-FR" sz="2400" b="1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23394" y="395933"/>
            <a:ext cx="3089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reat Vibes" pitchFamily="2" charset="0"/>
              </a:rPr>
              <a:t>Château du Grand-Geroldseck</a:t>
            </a:r>
            <a:endParaRPr lang="fr-FR" sz="2400" b="1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23794" y="467941"/>
            <a:ext cx="2310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</a:t>
            </a:r>
            <a:r>
              <a:rPr lang="fr-FR" sz="2400" b="1" dirty="0" smtClean="0">
                <a:latin typeface="Great Vibes" pitchFamily="2" charset="0"/>
              </a:rPr>
              <a:t>du Ramstein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Grand-Geroldseck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66000" cy="5688000"/>
          </a:xfrm>
          <a:prstGeom prst="rect">
            <a:avLst/>
          </a:prstGeom>
        </p:spPr>
      </p:pic>
      <p:pic>
        <p:nvPicPr>
          <p:cNvPr id="3" name="Image 2" descr="Château du Grand-Geroldseck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8000" y="1224000"/>
            <a:ext cx="4212000" cy="5616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415482" y="323925"/>
            <a:ext cx="3089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reat Vibes" pitchFamily="2" charset="0"/>
              </a:rPr>
              <a:t>Château du Grand-Geroldseck</a:t>
            </a:r>
            <a:endParaRPr lang="fr-FR" sz="2400" b="1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Grand-Geroldseck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15482" y="323925"/>
            <a:ext cx="3089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Grand-Geroldseck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Grand-Geroldseck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04000" y="0"/>
            <a:ext cx="4374000" cy="5832000"/>
          </a:xfrm>
          <a:prstGeom prst="rect">
            <a:avLst/>
          </a:prstGeom>
        </p:spPr>
      </p:pic>
      <p:pic>
        <p:nvPicPr>
          <p:cNvPr id="3" name="Image 2" descr="Château du Grand-Geroldseck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08000"/>
            <a:ext cx="4374000" cy="5832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15282" y="323925"/>
            <a:ext cx="30893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reat Vibes" pitchFamily="2" charset="0"/>
              </a:rPr>
              <a:t>Château du Grand-Geroldseck</a:t>
            </a:r>
            <a:endParaRPr lang="fr-FR" sz="2400" b="1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1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Ramstei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6226156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51586" y="395933"/>
            <a:ext cx="2310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</a:t>
            </a:r>
            <a:r>
              <a:rPr lang="fr-FR" sz="2400" b="1" dirty="0" smtClean="0">
                <a:latin typeface="Great Vibes" pitchFamily="2" charset="0"/>
              </a:rPr>
              <a:t>du Ramstein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eau du Vieux-Windstei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99258" y="6156573"/>
            <a:ext cx="31678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reat Vibes" pitchFamily="2" charset="0"/>
              </a:rPr>
              <a:t>Château </a:t>
            </a:r>
            <a:r>
              <a:rPr lang="fr-FR" sz="2400" b="1" dirty="0" smtClean="0">
                <a:solidFill>
                  <a:schemeClr val="bg1"/>
                </a:solidFill>
                <a:latin typeface="Great Vibes" pitchFamily="2" charset="0"/>
              </a:rPr>
              <a:t>du Vieux-Windstein</a:t>
            </a:r>
            <a:endParaRPr lang="fr-FR" sz="2400" b="1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9178" y="251917"/>
            <a:ext cx="39004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</a:t>
            </a:r>
            <a:r>
              <a:rPr lang="fr-FR" sz="2400" b="1" dirty="0" smtClean="0">
                <a:latin typeface="Great Vibes" pitchFamily="2" charset="0"/>
              </a:rPr>
              <a:t>Saint-Ulrich de Ribeauvillé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x d'Ottrot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6734130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23594" y="395933"/>
            <a:ext cx="19591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reat Vibes" pitchFamily="2" charset="0"/>
              </a:rPr>
              <a:t>Châteaux d'Ottrott</a:t>
            </a:r>
            <a:endParaRPr lang="fr-FR" sz="2400" b="1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lecken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19538" y="611957"/>
            <a:ext cx="2565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Fleckenstein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e Girsberg à Ribeauvillé un nid d'aigle sur son éperon rocheu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4557508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91346" y="323925"/>
            <a:ext cx="35333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Château du </a:t>
            </a:r>
            <a:r>
              <a:rPr lang="fr-FR" sz="2400" b="1" dirty="0" smtClean="0">
                <a:latin typeface="Great Vibes" pitchFamily="2" charset="0"/>
              </a:rPr>
              <a:t>Girsberg à Ribeauvillé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Froensbourg, à Lembach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143674" y="144000"/>
            <a:ext cx="14889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atin typeface="Great Vibes" pitchFamily="2" charset="0"/>
              </a:rPr>
              <a:t>Le Froensbourg, à </a:t>
            </a:r>
            <a:r>
              <a:rPr lang="fr-FR" sz="2400" b="1" dirty="0" smtClean="0">
                <a:latin typeface="Great Vibes" pitchFamily="2" charset="0"/>
              </a:rPr>
              <a:t>Lembach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43274" y="251917"/>
            <a:ext cx="2829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reat Vibes" pitchFamily="2" charset="0"/>
              </a:rPr>
              <a:t>Le château de Kaysersberg</a:t>
            </a:r>
            <a:endParaRPr lang="fr-FR" sz="2400" b="1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1506" y="323925"/>
            <a:ext cx="50872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reat Vibes" pitchFamily="2" charset="0"/>
              </a:rPr>
              <a:t>Ruines du château Petit-Arnsberg à Obersteinbach</a:t>
            </a:r>
            <a:endParaRPr lang="fr-FR" sz="2400" b="1" dirty="0">
              <a:solidFill>
                <a:schemeClr val="bg1"/>
              </a:solidFill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t="-12000" r="-7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67410" y="251917"/>
            <a:ext cx="30091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reat Vibes" pitchFamily="2" charset="0"/>
              </a:rPr>
              <a:t>Ruines du Grand </a:t>
            </a:r>
            <a:r>
              <a:rPr lang="fr-FR" sz="2400" b="1" dirty="0" smtClean="0">
                <a:latin typeface="Great Vibes" pitchFamily="2" charset="0"/>
              </a:rPr>
              <a:t>Geroldseck</a:t>
            </a:r>
            <a:endParaRPr lang="fr-FR" sz="2400" b="1" dirty="0">
              <a:latin typeface="Great Vibes" pitchFamily="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193" y="5856156"/>
            <a:ext cx="1883083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4967" y="2821766"/>
            <a:ext cx="141215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8807970" y="5940549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2074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951986" y="4932437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28.04.2024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3295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22225">
                <a:solidFill>
                  <a:srgbClr val="FFC000"/>
                </a:solidFill>
              </a:ln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775522" y="3060229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22225">
                <a:solidFill>
                  <a:srgbClr val="FFC000"/>
                </a:solidFill>
              </a:ln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687290" y="179909"/>
            <a:ext cx="5184576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Ariel  </a:t>
            </a:r>
            <a:r>
              <a:rPr lang="fr-FR" sz="4300" dirty="0" err="1" smtClean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Kalma</a:t>
            </a:r>
            <a:r>
              <a:rPr lang="fr-FR" sz="4300" dirty="0" smtClean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  </a:t>
            </a:r>
            <a:r>
              <a:rPr lang="fr-FR" sz="4300" dirty="0" err="1" smtClean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Rainbow</a:t>
            </a:r>
            <a:endParaRPr lang="fr-FR" sz="4300" dirty="0">
              <a:ln w="22225">
                <a:solidFill>
                  <a:srgbClr val="FFC000"/>
                </a:solidFill>
              </a:ln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3034" y="2772197"/>
            <a:ext cx="2353592" cy="2351011"/>
          </a:xfrm>
          <a:prstGeom prst="rect">
            <a:avLst/>
          </a:prstGeom>
        </p:spPr>
      </p:pic>
      <p:pic>
        <p:nvPicPr>
          <p:cNvPr id="15" name="Image 14" descr="0b0000016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27850" y="0"/>
            <a:ext cx="2227825" cy="252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1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1133</TotalTime>
  <Words>157</Words>
  <Application>Microsoft Office PowerPoint</Application>
  <PresentationFormat>Personnalisé</PresentationFormat>
  <Paragraphs>48</Paragraphs>
  <Slides>46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46</vt:i4>
      </vt:variant>
    </vt:vector>
  </HeadingPairs>
  <TitlesOfParts>
    <vt:vector size="48" baseType="lpstr">
      <vt:lpstr>16_Thème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183</cp:revision>
  <dcterms:created xsi:type="dcterms:W3CDTF">2020-05-12T17:47:43Z</dcterms:created>
  <dcterms:modified xsi:type="dcterms:W3CDTF">2024-04-28T17:35:16Z</dcterms:modified>
</cp:coreProperties>
</file>