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6" r:id="rId2"/>
    <p:sldId id="333" r:id="rId3"/>
    <p:sldId id="33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MhEzVn9JXk4FnMdkSroLg==" hashData="CXtFXFP/xyKkP90espfM8VVc6Y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7800"/>
    <a:srgbClr val="740000"/>
    <a:srgbClr val="FF0000"/>
    <a:srgbClr val="683400"/>
    <a:srgbClr val="644C00"/>
    <a:srgbClr val="25FFFF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78" autoAdjust="0"/>
    <p:restoredTop sz="94660"/>
  </p:normalViewPr>
  <p:slideViewPr>
    <p:cSldViewPr>
      <p:cViewPr>
        <p:scale>
          <a:sx n="81" d="100"/>
          <a:sy n="81" d="100"/>
        </p:scale>
        <p:origin x="-1594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951F74-4110-48DF-841C-4FEF58A5E8D6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14F7874-988F-41D5-B2AD-75B99DE48E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63761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F58B26-4C4E-49D2-98DD-2F79AF63289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755C8E-1027-43C1-93DE-152BD559CD4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A80942-535B-43DA-A8E8-19FF95D87E9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206AB-3E68-47F0-AE45-D03D650DFB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467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93DFA-5FD4-42FD-9B10-FBE50ABF8F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8632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97572-8C20-4018-B4ED-247432DA74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2777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1E1A9-2A46-4B36-A92C-5E15CF1C87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3375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5DB4C-BA09-494D-B885-08F18E6F92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3883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E7E8E-838A-43BD-AD8E-9FDB87BA3F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359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595B5-65A7-44CE-B33D-F0B2260F3A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9597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AE2C2-2B3F-4661-B30D-F033F3DB61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4437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FB210-5CC2-4186-849C-36278A0469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2575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57D2D-C0C9-4420-9AE9-DFA4E47D81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1474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A5255-1834-47C1-A0BA-4B747854DA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2401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4">
                <a:lumMod val="10000"/>
              </a:schemeClr>
            </a:gs>
            <a:gs pos="89664">
              <a:srgbClr val="9E7800"/>
            </a:gs>
            <a:gs pos="85000">
              <a:srgbClr val="740000"/>
            </a:gs>
            <a:gs pos="9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932EB8-F6AA-4EB5-856E-D60B352048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microsoft.com/office/2007/relationships/hdphoto" Target="../media/hdphoto3.wdp"/><Relationship Id="rId26" Type="http://schemas.openxmlformats.org/officeDocument/2006/relationships/image" Target="../media/image31.jpeg"/><Relationship Id="rId39" Type="http://schemas.openxmlformats.org/officeDocument/2006/relationships/audio" Target="../media/audio9.wav"/><Relationship Id="rId21" Type="http://schemas.openxmlformats.org/officeDocument/2006/relationships/image" Target="../media/image27.png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3.wav"/><Relationship Id="rId50" Type="http://schemas.openxmlformats.org/officeDocument/2006/relationships/image" Target="../media/image43.jpeg"/><Relationship Id="rId55" Type="http://schemas.openxmlformats.org/officeDocument/2006/relationships/audio" Target="../media/audio17.wav"/><Relationship Id="rId63" Type="http://schemas.openxmlformats.org/officeDocument/2006/relationships/audio" Target="../media/audio20.wav"/><Relationship Id="rId68" Type="http://schemas.microsoft.com/office/2007/relationships/hdphoto" Target="../media/hdphoto4.wdp"/><Relationship Id="rId76" Type="http://schemas.openxmlformats.org/officeDocument/2006/relationships/image" Target="../media/image58.jpeg"/><Relationship Id="rId7" Type="http://schemas.openxmlformats.org/officeDocument/2006/relationships/image" Target="../media/image16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4.wav"/><Relationship Id="rId11" Type="http://schemas.openxmlformats.org/officeDocument/2006/relationships/image" Target="../media/image20.jpe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8.wav"/><Relationship Id="rId40" Type="http://schemas.openxmlformats.org/officeDocument/2006/relationships/image" Target="../media/image38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7.jpeg"/><Relationship Id="rId66" Type="http://schemas.openxmlformats.org/officeDocument/2006/relationships/image" Target="../media/image52.jpeg"/><Relationship Id="rId74" Type="http://schemas.openxmlformats.org/officeDocument/2006/relationships/image" Target="../media/image56.jpeg"/><Relationship Id="rId79" Type="http://schemas.openxmlformats.org/officeDocument/2006/relationships/image" Target="../media/image61.jpeg"/><Relationship Id="rId5" Type="http://schemas.openxmlformats.org/officeDocument/2006/relationships/image" Target="../media/image14.png"/><Relationship Id="rId61" Type="http://schemas.openxmlformats.org/officeDocument/2006/relationships/audio" Target="../media/audio19.wav"/><Relationship Id="rId82" Type="http://schemas.openxmlformats.org/officeDocument/2006/relationships/image" Target="../media/image64.png"/><Relationship Id="rId10" Type="http://schemas.openxmlformats.org/officeDocument/2006/relationships/image" Target="../media/image19.png"/><Relationship Id="rId19" Type="http://schemas.openxmlformats.org/officeDocument/2006/relationships/image" Target="../media/image25.png"/><Relationship Id="rId31" Type="http://schemas.openxmlformats.org/officeDocument/2006/relationships/audio" Target="../media/audio5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image" Target="../media/image51.gif"/><Relationship Id="rId73" Type="http://schemas.openxmlformats.org/officeDocument/2006/relationships/image" Target="../media/image55.jpeg"/><Relationship Id="rId78" Type="http://schemas.openxmlformats.org/officeDocument/2006/relationships/image" Target="../media/image60.png"/><Relationship Id="rId81" Type="http://schemas.openxmlformats.org/officeDocument/2006/relationships/image" Target="../media/image63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microsoft.com/office/2007/relationships/hdphoto" Target="../media/hdphoto1.wdp"/><Relationship Id="rId22" Type="http://schemas.openxmlformats.org/officeDocument/2006/relationships/image" Target="../media/image28.png"/><Relationship Id="rId27" Type="http://schemas.openxmlformats.org/officeDocument/2006/relationships/audio" Target="../media/audio3.wav"/><Relationship Id="rId30" Type="http://schemas.openxmlformats.org/officeDocument/2006/relationships/image" Target="../media/image33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image" Target="../media/image3.gif"/><Relationship Id="rId77" Type="http://schemas.openxmlformats.org/officeDocument/2006/relationships/image" Target="../media/image59.jpeg"/><Relationship Id="rId8" Type="http://schemas.openxmlformats.org/officeDocument/2006/relationships/image" Target="../media/image17.gif"/><Relationship Id="rId51" Type="http://schemas.openxmlformats.org/officeDocument/2006/relationships/audio" Target="../media/audio15.wav"/><Relationship Id="rId72" Type="http://schemas.openxmlformats.org/officeDocument/2006/relationships/audio" Target="../media/audio21.wav"/><Relationship Id="rId80" Type="http://schemas.openxmlformats.org/officeDocument/2006/relationships/image" Target="../media/image62.jpeg"/><Relationship Id="rId3" Type="http://schemas.openxmlformats.org/officeDocument/2006/relationships/image" Target="../media/image12.png"/><Relationship Id="rId12" Type="http://schemas.openxmlformats.org/officeDocument/2006/relationships/image" Target="../media/image21.jpeg"/><Relationship Id="rId17" Type="http://schemas.openxmlformats.org/officeDocument/2006/relationships/image" Target="../media/image24.png"/><Relationship Id="rId25" Type="http://schemas.openxmlformats.org/officeDocument/2006/relationships/audio" Target="../media/audio2.wav"/><Relationship Id="rId33" Type="http://schemas.openxmlformats.org/officeDocument/2006/relationships/audio" Target="../media/audio6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18.wav"/><Relationship Id="rId67" Type="http://schemas.openxmlformats.org/officeDocument/2006/relationships/image" Target="../media/image53.jpeg"/><Relationship Id="rId20" Type="http://schemas.openxmlformats.org/officeDocument/2006/relationships/image" Target="../media/image26.gif"/><Relationship Id="rId41" Type="http://schemas.openxmlformats.org/officeDocument/2006/relationships/audio" Target="../media/audio10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4.png"/><Relationship Id="rId75" Type="http://schemas.openxmlformats.org/officeDocument/2006/relationships/image" Target="../media/image57.jpeg"/><Relationship Id="rId83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image" Target="../media/image23.png"/><Relationship Id="rId23" Type="http://schemas.openxmlformats.org/officeDocument/2006/relationships/image" Target="../media/image29.gif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4.wav"/><Relationship Id="rId57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 - L'Amerique.wav">
            <a:hlinkClick r:id="" action="ppaction://media"/>
          </p:cNvPr>
          <p:cNvPicPr>
            <a:picLocks noRot="1" noChangeAspect="1"/>
          </p:cNvPicPr>
          <p:nvPr>
            <a:wavAudioFile r:embed="rId1" name="17 - L'Ameriqu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9" descr="C:\Users\Jclaude\Desktop\0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106363"/>
            <a:ext cx="8847137" cy="663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307" y="6093295"/>
            <a:ext cx="911910" cy="309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077913"/>
            <a:ext cx="6337300" cy="4702175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19713" y="2768600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8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74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030288"/>
            <a:ext cx="467995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Joe Dassin - Melodies Inoubliables - 2018\melodi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614488"/>
            <a:ext cx="3740150" cy="363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aude\Desktop\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106363"/>
            <a:ext cx="8847137" cy="663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2519363" y="1989138"/>
            <a:ext cx="4032250" cy="3024187"/>
          </a:xfrm>
          <a:prstGeom prst="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77" name="Picture 8" descr="C:\Users\Jclaude\Desktop\Joe Dassin - Melodies Inoubliables - 2018\melodie j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1212850"/>
            <a:ext cx="4413250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5" descr="C:\Users\Jclaude\Desktop\78064118_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05408"/>
            <a:ext cx="3694187" cy="4020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531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56138"/>
            <a:ext cx="871537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8" name="Picture 56" descr="C:\Users\Marie-Jose\Desktop\NUMEROS JUKEBOX NOIR\1 (FILEminimizer).jpg">
            <a:hlinkClick r:id="" action="ppaction://noaction" highlightClick="1">
              <a:snd r:embed="rId25" name="01 - A Toi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Marie-Jose\Desktop\NUMEROS JUKEBOX NOIR\2 (FILEminimizer).jpg">
            <a:hlinkClick r:id="" action="ppaction://noaction" highlightClick="1">
              <a:snd r:embed="rId27" name="02 - L'Ete Indie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29" name="03 - Et Si Tu N'Existais Pa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" descr="C:\Users\Marie-Jose\Desktop\NUMEROS JUKEBOX NOIR\4 (FILEminimizer).jpg">
            <a:hlinkClick r:id="" action="ppaction://noaction" highlightClick="1">
              <a:snd r:embed="rId31" name="04 - Salu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C:\Users\Marie-Jose\Desktop\NUMEROS JUKEBOX NOIR\5 (FILEminimizer).jpg">
            <a:hlinkClick r:id="" action="ppaction://noaction" highlightClick="1">
              <a:snd r:embed="rId33" name="05 - L'Albatro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" descr="C:\Users\Marie-Jose\Desktop\NUMEROS JUKEBOX NOIR\6 (FILEminimizer).jpg">
            <a:hlinkClick r:id="" action="ppaction://noaction" highlightClick="1">
              <a:snd r:embed="rId35" name="06 - Ma Musiqu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37" name="07 - Le Cafe Des Trois Colombe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39" name="08 - Que Sont Devenues Mes Amours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41" name="09 - Chanson Trist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3" name="10 - Ca Va Pas Changer Le Mond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45" name="11 - Il Etait Une Fois Nous Deux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47" name="12 - Piano Mecaniqu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49" name="13 - Noisette Et Cassidy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51" name="14 - Le Jardin Du Luxembourg.wav"/>
            </a:hlinkClick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53" name="15 - Si Tu t'Appelles Melancolie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55" name="16 - Les Champs-Elysees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7" name="17 - L'Amerique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59" name="18 - Le Dernier Slow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61" name="19 - Carolina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0" descr="C:\Users\Marie-Jose\Desktop\NUMEROS JUKEBOX NOIR\20 (FILEminimizer).jpg">
            <a:hlinkClick r:id="" action="ppaction://noaction" highlightClick="1">
              <a:snd r:embed="rId63" name="20 - Qu'Est-Ce Que Tu Fais De Moi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0" descr="D:\NUMEROS JUKEBOX NOIR\21 (FILEminimizer).jpg">
            <a:hlinkClick r:id="" action="ppaction://noaction" highlightClick="1">
              <a:snd r:embed="rId72" name="21 - C'Est Fini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3" y="2941638"/>
            <a:ext cx="36988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Jclaude\Desktop\Joe Dassin - Melodies Inoubliables - 2018\melodi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3" y="1592263"/>
            <a:ext cx="1363662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9004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682" y="3577211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127" y="3848297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5" descr="C:\Users\Jclaude\Desktop\10129187-joe-dassin-en-blanc-pour-la-scene (FILEminimizer)_détouré (FILEminimizer)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420" y="2641511"/>
            <a:ext cx="5027786" cy="3356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547687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4196385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2024-05-05T07:47:18Z</dcterms:modified>
</cp:coreProperties>
</file>