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4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L2RZHoixAaw3AixFUvhLg==" hashData="DIQauv336aJDbovSMzq+QimWP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8C00"/>
    <a:srgbClr val="D6A300"/>
    <a:srgbClr val="D2A000"/>
    <a:srgbClr val="FFBE7D"/>
    <a:srgbClr val="CC6600"/>
    <a:srgbClr val="B48900"/>
    <a:srgbClr val="FF6161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8" autoAdjust="0"/>
    <p:restoredTop sz="94660" autoAdjust="0"/>
  </p:normalViewPr>
  <p:slideViewPr>
    <p:cSldViewPr>
      <p:cViewPr>
        <p:scale>
          <a:sx n="88" d="100"/>
          <a:sy n="88" d="100"/>
        </p:scale>
        <p:origin x="-854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816882-2D3F-4790-A839-05A5D8C0F7CB}" type="datetimeFigureOut">
              <a:rPr lang="fr-FR"/>
              <a:pPr>
                <a:defRPr/>
              </a:pPr>
              <a:t>15/05/2024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CE944E-3393-470F-98B1-CB88003347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92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49D078-AA4C-43C6-B6A8-59B9AB061E9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7B2461-98B2-4F01-B636-D94FD670D7B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47B197-0155-4D91-8F6C-02D649D88A1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07AC0-EF27-4198-B6D8-98CC36BA2C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6854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AA0B4-019F-47D1-B607-88C07E5B6B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9541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A9DA8-399F-41F5-939F-78349D9AE4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8462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A80F8-EDB6-41C0-BBC5-2B45D605F6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393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7FD03-35CE-4406-9032-0C62EF09D2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6624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15396-9449-4AD6-9B76-8F05705695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4547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5A1C7-3567-4B2F-AEF2-3201E6B054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59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FEA7F-472B-49EA-A644-95A6EB2ECB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1443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4FB6D-D325-4540-9567-5797EC1620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0723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13B00-69EA-4FEB-B495-B5612E09B7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2293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50839-A5F6-4087-BC8C-5D3CC90924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043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994">
              <a:schemeClr val="tx1"/>
            </a:gs>
            <a:gs pos="63000">
              <a:srgbClr val="292929"/>
            </a:gs>
            <a:gs pos="87000">
              <a:schemeClr val="accent4">
                <a:lumMod val="10000"/>
              </a:schemeClr>
            </a:gs>
            <a:gs pos="81661">
              <a:srgbClr val="B88C0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78AC80-14E8-442A-924C-DEA4A8A25A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gif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9.wav"/><Relationship Id="rId34" Type="http://schemas.openxmlformats.org/officeDocument/2006/relationships/image" Target="../media/image32.jpeg"/><Relationship Id="rId42" Type="http://schemas.microsoft.com/office/2007/relationships/hdphoto" Target="../media/hdphoto2.wdp"/><Relationship Id="rId47" Type="http://schemas.openxmlformats.org/officeDocument/2006/relationships/image" Target="../media/image40.png"/><Relationship Id="rId50" Type="http://schemas.microsoft.com/office/2007/relationships/hdphoto" Target="../media/hdphoto4.wdp"/><Relationship Id="rId55" Type="http://schemas.openxmlformats.org/officeDocument/2006/relationships/image" Target="../media/image47.jpeg"/><Relationship Id="rId63" Type="http://schemas.openxmlformats.org/officeDocument/2006/relationships/image" Target="../media/image54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13.wav"/><Relationship Id="rId41" Type="http://schemas.openxmlformats.org/officeDocument/2006/relationships/image" Target="../media/image36.png"/><Relationship Id="rId54" Type="http://schemas.openxmlformats.org/officeDocument/2006/relationships/image" Target="../media/image46.jpeg"/><Relationship Id="rId6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6.wav"/><Relationship Id="rId40" Type="http://schemas.microsoft.com/office/2007/relationships/hdphoto" Target="../media/hdphoto1.wdp"/><Relationship Id="rId45" Type="http://schemas.openxmlformats.org/officeDocument/2006/relationships/image" Target="../media/image38.png"/><Relationship Id="rId53" Type="http://schemas.openxmlformats.org/officeDocument/2006/relationships/image" Target="../media/image45.jpeg"/><Relationship Id="rId58" Type="http://schemas.openxmlformats.org/officeDocument/2006/relationships/image" Target="../media/image49.png"/><Relationship Id="rId5" Type="http://schemas.openxmlformats.org/officeDocument/2006/relationships/image" Target="../media/image6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2.png"/><Relationship Id="rId57" Type="http://schemas.microsoft.com/office/2007/relationships/hdphoto" Target="../media/hdphoto5.wdp"/><Relationship Id="rId61" Type="http://schemas.openxmlformats.org/officeDocument/2006/relationships/image" Target="../media/image52.jpeg"/><Relationship Id="rId10" Type="http://schemas.openxmlformats.org/officeDocument/2006/relationships/image" Target="../media/image18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microsoft.com/office/2007/relationships/hdphoto" Target="../media/hdphoto3.wdp"/><Relationship Id="rId52" Type="http://schemas.openxmlformats.org/officeDocument/2006/relationships/image" Target="../media/image44.jpeg"/><Relationship Id="rId60" Type="http://schemas.openxmlformats.org/officeDocument/2006/relationships/image" Target="../media/image51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12.wav"/><Relationship Id="rId30" Type="http://schemas.openxmlformats.org/officeDocument/2006/relationships/image" Target="../media/image30.jpeg"/><Relationship Id="rId35" Type="http://schemas.openxmlformats.org/officeDocument/2006/relationships/audio" Target="../media/audio15.wav"/><Relationship Id="rId43" Type="http://schemas.openxmlformats.org/officeDocument/2006/relationships/image" Target="../media/image37.png"/><Relationship Id="rId48" Type="http://schemas.openxmlformats.org/officeDocument/2006/relationships/image" Target="../media/image41.gif"/><Relationship Id="rId56" Type="http://schemas.openxmlformats.org/officeDocument/2006/relationships/image" Target="../media/image48.png"/><Relationship Id="rId8" Type="http://schemas.openxmlformats.org/officeDocument/2006/relationships/image" Target="../media/image16.gif"/><Relationship Id="rId51" Type="http://schemas.openxmlformats.org/officeDocument/2006/relationships/image" Target="../media/image43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.wav"/><Relationship Id="rId38" Type="http://schemas.openxmlformats.org/officeDocument/2006/relationships/image" Target="../media/image34.jpeg"/><Relationship Id="rId46" Type="http://schemas.openxmlformats.org/officeDocument/2006/relationships/image" Target="../media/image39.png"/><Relationship Id="rId59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.10. Le titre de la chanson.wav">
            <a:hlinkClick r:id="" action="ppaction://media"/>
          </p:cNvPr>
          <p:cNvPicPr>
            <a:picLocks noRot="1" noChangeAspect="1"/>
          </p:cNvPicPr>
          <p:nvPr>
            <a:wavAudioFile r:embed="rId1" name="1.10. Le titre de la chanson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bbbbb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9050"/>
            <a:ext cx="9115425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3206.wav">
            <a:hlinkClick r:id="" action="ppaction://media"/>
          </p:cNvPr>
          <p:cNvPicPr>
            <a:picLocks noRot="1" noChangeAspect="1"/>
          </p:cNvPicPr>
          <p:nvPr>
            <a:wavAudioFile r:embed="rId2" name="03 - Souvenir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3221.wav">
            <a:hlinkClick r:id="" action="ppaction://media"/>
          </p:cNvPr>
          <p:cNvPicPr>
            <a:picLocks noRot="1" noChangeAspect="1"/>
          </p:cNvPicPr>
          <p:nvPr>
            <a:wavAudioFile r:embed="rId3" name="06 - La vie c'est maintenan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3221.wav">
            <a:hlinkClick r:id="" action="ppaction://media"/>
          </p:cNvPr>
          <p:cNvPicPr>
            <a:picLocks noRot="1" noChangeAspect="1"/>
          </p:cNvPicPr>
          <p:nvPr>
            <a:wavAudioFile r:embed="rId4" name="02 - Qui on es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3221.wav">
            <a:hlinkClick r:id="" action="ppaction://media"/>
          </p:cNvPr>
          <p:cNvPicPr>
            <a:picLocks noRot="1" noChangeAspect="1"/>
          </p:cNvPicPr>
          <p:nvPr>
            <a:wavAudioFile r:embed="rId5" name="01 - Sauve qui aim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736" y="5738385"/>
            <a:ext cx="688528" cy="234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98575"/>
            <a:ext cx="5976938" cy="4386263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4" descr="C:\Users\JCL\Desktop\Jenifer - n°9 - 2022 - WEB FLAC 16BITS 44.1KHZ+MP3.Wawacity.cam\cefd29997461b00a7bd1d3a2b0d30858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650" y="1844675"/>
            <a:ext cx="3149600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bb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9050"/>
            <a:ext cx="9115425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04988" y="1720850"/>
            <a:ext cx="56165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01 - Sauve qui aime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02 - Est-ce que tu danses ?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03 - T'oublier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04 - Tant que tu me tiens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05 - En attendant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06 - Mélancolie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07 - La hauteur des branches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08 - je te vois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09 - Que l'amour s'en aille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10 - Le titre de la chanson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11 - Tais-toi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12 - Et si on sortait ce soir 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903538"/>
            <a:ext cx="27305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1.01. Sauve qui aim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1.02. Est-ce que tu dans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1.04. Tant que tu me tien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1.03. T'oublie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1.05. En attendan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1.06. Mélancoli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1.07. La hauteur des branch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1.08. Je te voi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1.09. Que l'amour s'en aill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.10. Le titre de la chanson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.11. Tais-toi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.12. Et si on sortait ce soir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harpenSoften amount="25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192464"/>
            <a:ext cx="600001" cy="1720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4" descr="C:\Users\JCL\Desktop\Jenifer - n°9 - 2022 - WEB FLAC 16BITS 44.1KHZ+MP3.Wawacity.cam\cefd29997461b00a7bd1d3a2b0d30858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1668463"/>
            <a:ext cx="1263650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59" descr="C:\Users\JCL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050" y="2955131"/>
            <a:ext cx="2571750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54038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</Words>
  <Application>Microsoft Office PowerPoint</Application>
  <PresentationFormat>Affichage à l'écran (4:3)</PresentationFormat>
  <Paragraphs>15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2024-05-15T12:25:02Z</dcterms:modified>
</cp:coreProperties>
</file>