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2" r:id="rId2"/>
    <p:sldId id="375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qfzXtKRWBzo7dv5j/wvnQ==" hashData="cMGZ6J1/mxOQn9eK7Z56EV7sm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37FFFF"/>
    <a:srgbClr val="FFC91D"/>
    <a:srgbClr val="0000FF"/>
    <a:srgbClr val="FF69D8"/>
    <a:srgbClr val="C519BD"/>
    <a:srgbClr val="DE8400"/>
    <a:srgbClr val="685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358" autoAdjust="0"/>
    <p:restoredTop sz="94660"/>
  </p:normalViewPr>
  <p:slideViewPr>
    <p:cSldViewPr>
      <p:cViewPr>
        <p:scale>
          <a:sx n="82" d="100"/>
          <a:sy n="82" d="100"/>
        </p:scale>
        <p:origin x="-1046" y="-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456AA56-9010-4056-97DB-D2DEA4B4B0D0}" type="datetimeFigureOut">
              <a:rPr lang="fr-FR"/>
              <a:pPr>
                <a:defRPr/>
              </a:pPr>
              <a:t>15/05/2024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E1D98E-AD54-435C-999F-D1F7C5A2934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3359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3B0407-64CA-40C3-8A4C-74A379F7BD7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DCB9108-54D6-400F-9AE7-EADD4797364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84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F47B5B-6605-4099-8A7B-79751B07C4F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70770-87CB-414F-BA71-95ECBF8263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999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9A431F-9BAA-4D44-A0F1-CC2C0A8D0E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3217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FA168-0F6B-4750-9B70-B6051026E1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728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C8DE1-937C-4DC6-86FF-3E1DECA314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6981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67956-9D4E-4E60-AFD2-0EA22AE70E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4526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B0218-4100-438B-89E3-B1878672F49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4537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5DCC72-AECA-4754-9B86-46B53A2353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4043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A6F1F-5EFF-4B40-BF31-2319CF43C2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4349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B38F5C-B0CF-401E-8BFD-FE590CD45D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9617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34250-37F9-4938-9489-C56D5D7674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1706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F0E9CB-0137-4859-8720-D1BCC24A185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0427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10000"/>
              </a:schemeClr>
            </a:gs>
            <a:gs pos="90000">
              <a:schemeClr val="accent4">
                <a:lumMod val="10000"/>
              </a:schemeClr>
            </a:gs>
            <a:gs pos="59000">
              <a:schemeClr val="accent4">
                <a:lumMod val="10000"/>
              </a:schemeClr>
            </a:gs>
            <a:gs pos="80672">
              <a:schemeClr val="tx2">
                <a:lumMod val="50000"/>
              </a:schemeClr>
            </a:gs>
            <a:gs pos="65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684CDB-52B5-4B89-9877-2623DA375C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4.png"/><Relationship Id="rId26" Type="http://schemas.openxmlformats.org/officeDocument/2006/relationships/image" Target="../media/image29.png"/><Relationship Id="rId39" Type="http://schemas.openxmlformats.org/officeDocument/2006/relationships/image" Target="../media/image36.jpeg"/><Relationship Id="rId21" Type="http://schemas.microsoft.com/office/2007/relationships/hdphoto" Target="../media/hdphoto5.wdp"/><Relationship Id="rId34" Type="http://schemas.openxmlformats.org/officeDocument/2006/relationships/audio" Target="../media/audio5.wav"/><Relationship Id="rId42" Type="http://schemas.openxmlformats.org/officeDocument/2006/relationships/audio" Target="../media/audio9.wav"/><Relationship Id="rId47" Type="http://schemas.openxmlformats.org/officeDocument/2006/relationships/image" Target="../media/image40.jpeg"/><Relationship Id="rId50" Type="http://schemas.openxmlformats.org/officeDocument/2006/relationships/audio" Target="../media/audio13.wav"/><Relationship Id="rId55" Type="http://schemas.openxmlformats.org/officeDocument/2006/relationships/image" Target="../media/image44.jpeg"/><Relationship Id="rId63" Type="http://schemas.openxmlformats.org/officeDocument/2006/relationships/image" Target="../media/image48.jpeg"/><Relationship Id="rId68" Type="http://schemas.openxmlformats.org/officeDocument/2006/relationships/image" Target="../media/image8.gif"/><Relationship Id="rId76" Type="http://schemas.openxmlformats.org/officeDocument/2006/relationships/image" Target="../media/image57.jpeg"/><Relationship Id="rId7" Type="http://schemas.openxmlformats.org/officeDocument/2006/relationships/image" Target="../media/image16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1.jpeg"/><Relationship Id="rId11" Type="http://schemas.openxmlformats.org/officeDocument/2006/relationships/image" Target="../media/image20.jpeg"/><Relationship Id="rId24" Type="http://schemas.openxmlformats.org/officeDocument/2006/relationships/image" Target="../media/image27.gif"/><Relationship Id="rId32" Type="http://schemas.openxmlformats.org/officeDocument/2006/relationships/audio" Target="../media/audio4.wav"/><Relationship Id="rId37" Type="http://schemas.openxmlformats.org/officeDocument/2006/relationships/image" Target="../media/image35.jpeg"/><Relationship Id="rId40" Type="http://schemas.openxmlformats.org/officeDocument/2006/relationships/audio" Target="../media/audio8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audio" Target="../media/audio17.wav"/><Relationship Id="rId66" Type="http://schemas.openxmlformats.org/officeDocument/2006/relationships/image" Target="../media/image51.jpeg"/><Relationship Id="rId74" Type="http://schemas.openxmlformats.org/officeDocument/2006/relationships/image" Target="../media/image55.jpeg"/><Relationship Id="rId79" Type="http://schemas.openxmlformats.org/officeDocument/2006/relationships/image" Target="../media/image60.png"/><Relationship Id="rId5" Type="http://schemas.openxmlformats.org/officeDocument/2006/relationships/image" Target="../media/image14.png"/><Relationship Id="rId61" Type="http://schemas.openxmlformats.org/officeDocument/2006/relationships/image" Target="../media/image47.jpeg"/><Relationship Id="rId10" Type="http://schemas.openxmlformats.org/officeDocument/2006/relationships/image" Target="../media/image19.png"/><Relationship Id="rId19" Type="http://schemas.microsoft.com/office/2007/relationships/hdphoto" Target="../media/hdphoto4.wdp"/><Relationship Id="rId31" Type="http://schemas.openxmlformats.org/officeDocument/2006/relationships/image" Target="../media/image32.jpeg"/><Relationship Id="rId44" Type="http://schemas.openxmlformats.org/officeDocument/2006/relationships/audio" Target="../media/audio10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50.jpeg"/><Relationship Id="rId73" Type="http://schemas.openxmlformats.org/officeDocument/2006/relationships/audio" Target="../media/audio20.wav"/><Relationship Id="rId78" Type="http://schemas.openxmlformats.org/officeDocument/2006/relationships/image" Target="../media/image59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6.png"/><Relationship Id="rId27" Type="http://schemas.openxmlformats.org/officeDocument/2006/relationships/image" Target="../media/image30.gif"/><Relationship Id="rId30" Type="http://schemas.openxmlformats.org/officeDocument/2006/relationships/audio" Target="../media/audio3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12.wav"/><Relationship Id="rId56" Type="http://schemas.openxmlformats.org/officeDocument/2006/relationships/audio" Target="../media/audio16.wav"/><Relationship Id="rId64" Type="http://schemas.openxmlformats.org/officeDocument/2006/relationships/image" Target="../media/image49.gif"/><Relationship Id="rId69" Type="http://schemas.openxmlformats.org/officeDocument/2006/relationships/image" Target="../media/image52.png"/><Relationship Id="rId77" Type="http://schemas.openxmlformats.org/officeDocument/2006/relationships/image" Target="../media/image58.png"/><Relationship Id="rId8" Type="http://schemas.openxmlformats.org/officeDocument/2006/relationships/image" Target="../media/image17.gif"/><Relationship Id="rId51" Type="http://schemas.openxmlformats.org/officeDocument/2006/relationships/image" Target="../media/image42.jpeg"/><Relationship Id="rId72" Type="http://schemas.openxmlformats.org/officeDocument/2006/relationships/image" Target="../media/image54.jpeg"/><Relationship Id="rId80" Type="http://schemas.microsoft.com/office/2007/relationships/hdphoto" Target="../media/hdphoto9.wdp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microsoft.com/office/2007/relationships/hdphoto" Target="../media/hdphoto3.wdp"/><Relationship Id="rId25" Type="http://schemas.openxmlformats.org/officeDocument/2006/relationships/image" Target="../media/image28.png"/><Relationship Id="rId33" Type="http://schemas.openxmlformats.org/officeDocument/2006/relationships/image" Target="../media/image33.jpeg"/><Relationship Id="rId38" Type="http://schemas.openxmlformats.org/officeDocument/2006/relationships/audio" Target="../media/audio7.wav"/><Relationship Id="rId46" Type="http://schemas.openxmlformats.org/officeDocument/2006/relationships/audio" Target="../media/audio11.wav"/><Relationship Id="rId59" Type="http://schemas.openxmlformats.org/officeDocument/2006/relationships/image" Target="../media/image46.jpeg"/><Relationship Id="rId67" Type="http://schemas.microsoft.com/office/2007/relationships/hdphoto" Target="../media/hdphoto7.wdp"/><Relationship Id="rId20" Type="http://schemas.openxmlformats.org/officeDocument/2006/relationships/image" Target="../media/image25.png"/><Relationship Id="rId41" Type="http://schemas.openxmlformats.org/officeDocument/2006/relationships/image" Target="../media/image37.jpeg"/><Relationship Id="rId54" Type="http://schemas.openxmlformats.org/officeDocument/2006/relationships/audio" Target="../media/audio15.wav"/><Relationship Id="rId62" Type="http://schemas.openxmlformats.org/officeDocument/2006/relationships/audio" Target="../media/audio19.wav"/><Relationship Id="rId70" Type="http://schemas.microsoft.com/office/2007/relationships/hdphoto" Target="../media/hdphoto8.wdp"/><Relationship Id="rId75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2.wav"/><Relationship Id="rId36" Type="http://schemas.openxmlformats.org/officeDocument/2006/relationships/audio" Target="../media/audio6.wav"/><Relationship Id="rId49" Type="http://schemas.openxmlformats.org/officeDocument/2006/relationships/image" Target="../media/image41.jpeg"/><Relationship Id="rId57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10000"/>
              </a:schemeClr>
            </a:gs>
            <a:gs pos="94000">
              <a:schemeClr val="tx1"/>
            </a:gs>
            <a:gs pos="88000">
              <a:schemeClr val="bg2">
                <a:lumMod val="75000"/>
              </a:schemeClr>
            </a:gs>
            <a:gs pos="85000">
              <a:schemeClr val="accent4">
                <a:lumMod val="10000"/>
              </a:schemeClr>
            </a:gs>
            <a:gs pos="59000">
              <a:schemeClr val="accent4">
                <a:lumMod val="10000"/>
              </a:schemeClr>
            </a:gs>
            <a:gs pos="80672">
              <a:schemeClr val="tx2">
                <a:lumMod val="50000"/>
              </a:schemeClr>
            </a:gs>
            <a:gs pos="65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aude\Desktop\2018-10-23_11h13_1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6350"/>
            <a:ext cx="913765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225" y="17938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105400" y="2800351"/>
            <a:ext cx="1177925" cy="1193800"/>
          </a:xfrm>
          <a:prstGeom prst="ellipse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975" y="6056313"/>
            <a:ext cx="8794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66080"/>
            <a:ext cx="3794443" cy="347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2" descr="C:\Users\Jclaude\Desktop\Nouvelle-page-Inclus-un-livret-de-16-pages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163" y="1793875"/>
            <a:ext cx="32385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1" descr="C:\Users\Jclaude\Desktop\JENIFER Nouvel page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163" y="1793875"/>
            <a:ext cx="3238500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dre 9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1861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" name="Notr104.wav">
            <a:hlinkClick r:id="" action="ppaction://media"/>
          </p:cNvPr>
          <p:cNvPicPr>
            <a:picLocks noRot="1" noChangeAspect="1"/>
          </p:cNvPicPr>
          <p:nvPr>
            <a:wavAudioFile r:embed="rId1" name="Notre idyll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2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115888"/>
            <a:ext cx="8763000" cy="659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268538" y="1604963"/>
            <a:ext cx="5699125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01. Notre Idylle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02. Les choses simples (en duo avec Slimane)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03. Comme c’est bon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04. Encore et encore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05. Des je t'aime qui se perdent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06. Respire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07. Hey </a:t>
            </a:r>
            <a:r>
              <a:rPr lang="fr-FR" sz="1050" b="1" dirty="0" err="1">
                <a:solidFill>
                  <a:schemeClr val="tx2">
                    <a:lumMod val="50000"/>
                  </a:schemeClr>
                </a:solidFill>
              </a:rPr>
              <a:t>Jen</a:t>
            </a: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08. L'amour.0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09. Post mélancolie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10. Reste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11. Un petit tour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12. Pour nous retrouver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13. Nostalgique d’hier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14. Derrière les soleils</a:t>
            </a:r>
          </a:p>
          <a:p>
            <a:pPr algn="ctr" eaLnBrk="1" hangingPunct="1">
              <a:defRPr/>
            </a:pP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Bonus :</a:t>
            </a:r>
          </a:p>
          <a:p>
            <a:pPr algn="ctr" eaLnBrk="1" hangingPunct="1">
              <a:defRPr/>
            </a:pPr>
            <a:endParaRPr lang="fr-FR" sz="1050" b="1" dirty="0">
              <a:solidFill>
                <a:schemeClr val="tx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15. Les choses simples (proche et intime)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16. Mystère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17. Baby Blues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18. L'été qui s’en va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chemeClr val="tx2">
                    <a:lumMod val="50000"/>
                  </a:schemeClr>
                </a:solidFill>
              </a:rPr>
              <a:t>19. Ton absence</a:t>
            </a:r>
          </a:p>
        </p:txBody>
      </p:sp>
      <p:sp>
        <p:nvSpPr>
          <p:cNvPr id="9" name="Cadre 8"/>
          <p:cNvSpPr/>
          <p:nvPr/>
        </p:nvSpPr>
        <p:spPr>
          <a:xfrm>
            <a:off x="1476375" y="1052513"/>
            <a:ext cx="6335713" cy="4752975"/>
          </a:xfrm>
          <a:prstGeom prst="frame">
            <a:avLst>
              <a:gd name="adj1" fmla="val 186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5" descr="C:\Users\Jclaude\Desktop\33333_détouré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3068638"/>
            <a:ext cx="3910012" cy="3643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1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2000" fill="hold"/>
                                        <p:tgtEl>
                                          <p:spTgt spid="1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2000" fill="hold"/>
                                        <p:tgtEl>
                                          <p:spTgt spid="1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2000" fill="hold"/>
                                        <p:tgtEl>
                                          <p:spTgt spid="1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2000" fill="hold"/>
                                        <p:tgtEl>
                                          <p:spTgt spid="1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63865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588" y="6386513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673" y="1417411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963" y="3871913"/>
            <a:ext cx="3349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1Jenifer - Notre idyll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2Jenifer - Les choses simples en duo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3Jenifer - Comme c'est bon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4Jenifer - Encore et encor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5Jenifer - Des je t'aime qui se perdent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6Jenifer - Respir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7Jenifer - Hey Jen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8Jenifer - L'amour.0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9Jenifer - Post mélancoli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1" descr="C:\Users\Marie-Jose\Desktop\NUMEROS JUKEBOX NOIR\11 (FILEminimizer).jpg">
            <a:hlinkClick r:id="" action="ppaction://noaction" highlightClick="1">
              <a:snd r:embed="rId46" name="11Jenifer - Un petit tour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19438"/>
            <a:ext cx="450850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2" descr="C:\Users\Marie-Jose\Desktop\NUMEROS JUKEBOX NOIR\12 (FILEminimizer).jpg">
            <a:hlinkClick r:id="" action="ppaction://noaction" highlightClick="1">
              <a:snd r:embed="rId48" name="12Jenifer - Pour nous retrouver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3" descr="C:\Users\Marie-Jose\Desktop\NUMEROS JUKEBOX NOIR\13 (FILEminimizer).jpg">
            <a:hlinkClick r:id="" action="ppaction://noaction" highlightClick="1">
              <a:snd r:embed="rId50" name="13Jenifer - Nostalgique d'hier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4" descr="C:\Users\Marie-Jose\Desktop\NUMEROS JUKEBOX NOIR\14 (FILEminimizer).jpg">
            <a:hlinkClick r:id="" action="ppaction://noaction" highlightClick="1">
              <a:snd r:embed="rId52" name="14Jenifer - Derrière les soleil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5" descr="C:\Users\Marie-Jose\Desktop\NUMEROS JUKEBOX NOIR\15 (FILEminimizer).jpg">
            <a:hlinkClick r:id="" action="ppaction://noaction" highlightClick="1">
              <a:snd r:embed="rId54" name="15Jenifer - Les choses simples (proche et intime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6" descr="C:\Users\Marie-Jose\Desktop\NUMEROS JUKEBOX NOIR\16 (FILEminimizer).jpg">
            <a:hlinkClick r:id="" action="ppaction://noaction" highlightClick="1">
              <a:snd r:embed="rId56" name="16Jenifer - Mystèr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7" descr="C:\Users\Marie-Jose\Desktop\NUMEROS JUKEBOX NOIR\17 (FILEminimizer).jpg">
            <a:hlinkClick r:id="" action="ppaction://noaction" highlightClick="1">
              <a:snd r:embed="rId58" name="17Jenifer - Baby Blues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8" descr="C:\Users\Marie-Jose\Desktop\NUMEROS JUKEBOX NOIR\18 (FILEminimizer).jpg">
            <a:hlinkClick r:id="" action="ppaction://noaction" highlightClick="1">
              <a:snd r:embed="rId60" name="18Jenifer - L'été qui s'en va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9" descr="C:\Users\Marie-Jose\Desktop\NUMEROS JUKEBOX NOIR\19 (FILEminimizer).jpg">
            <a:hlinkClick r:id="" action="ppaction://noaction" highlightClick="1">
              <a:snd r:embed="rId62" name="19Jenifer - Ton absenc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BEBA8EAE-BF5A-486C-A8C5-ECC9F3942E4B}">
                <a14:imgProps xmlns:a14="http://schemas.microsoft.com/office/drawing/2010/main">
                  <a14:imgLayer r:embed="rId7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6581" y="3383353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10" descr="C:\Users\Marie-Jose\Desktop\NUMEROS JUKEBOX NOIR\10 (FILEminimizer).jpg">
            <a:hlinkClick r:id="" action="ppaction://noaction" highlightClick="1">
              <a:snd r:embed="rId73" name="10Jenifer - Reste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888" y="5176838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" name="Ellipse 75"/>
          <p:cNvSpPr/>
          <p:nvPr/>
        </p:nvSpPr>
        <p:spPr bwMode="auto">
          <a:xfrm rot="3669725">
            <a:off x="6854031" y="1554957"/>
            <a:ext cx="373063" cy="368300"/>
          </a:xfrm>
          <a:prstGeom prst="ellipse">
            <a:avLst/>
          </a:prstGeom>
          <a:blipFill dpi="0" rotWithShape="1">
            <a:blip r:embed="rId7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11" descr="C:\Users\Jclaude\Desktop\JENIFER Nouvel pag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500" y="1579563"/>
            <a:ext cx="1336675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0" descr="C:\Users\Jclaude\Desktop\444_détouré.pn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260" y="2991498"/>
            <a:ext cx="1617663" cy="287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5424488"/>
            <a:ext cx="6713538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6" descr="C:\Users\Jclaude\Desktop\SMYLET\Image14.png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6333" y="5841442"/>
            <a:ext cx="639017" cy="70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2024-05-15T12:35:43Z</dcterms:modified>
</cp:coreProperties>
</file>