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3" r:id="rId2"/>
    <p:sldId id="340" r:id="rId3"/>
    <p:sldId id="33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tXeyhOQsB6DTe//hhefDA==" hashData="0/fJflkOxxli+OZXbSraRhtnS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E"/>
    <a:srgbClr val="002B2A"/>
    <a:srgbClr val="003054"/>
    <a:srgbClr val="25FFFF"/>
    <a:srgbClr val="683400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002" autoAdjust="0"/>
    <p:restoredTop sz="94660"/>
  </p:normalViewPr>
  <p:slideViewPr>
    <p:cSldViewPr>
      <p:cViewPr>
        <p:scale>
          <a:sx n="76" d="100"/>
          <a:sy n="76" d="100"/>
        </p:scale>
        <p:origin x="-1320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E03008-0E84-4AB5-BBA0-79CF560245C0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45102B-7CB9-4BEA-97A9-FEB1CB5832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408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09D17E-6ABB-4A85-A346-2D81C65BF18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D081E1-E041-4D77-8930-EA050150F64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7903F0-DB23-4D8F-A96F-0AF2C83EC1F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53AE6-A6F1-48C1-A2C2-3C1260184E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11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8F56F-4523-470C-BBA4-B3306BB096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9185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6A225-4D18-445A-9825-874EEBEBB6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857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B7849-BBB6-44EB-8768-413B70F883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797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DCB35-D76A-4E78-ACB8-B28E11174F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2483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F9B8F-A07E-46B6-BA9F-2305810043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1631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6DF01-CC60-4E74-9730-F1F43799A3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9523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DD9C4-B42F-4061-A305-D108E93E7F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6584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2334C-66E3-46D5-8D04-B2D73D0317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631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BF939-9878-4FE2-A8FD-F1B915A0FA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236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872C7-1E11-4303-9BA4-7EE74A7142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778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chemeClr val="accent4">
                <a:lumMod val="10000"/>
              </a:schemeClr>
            </a:gs>
            <a:gs pos="66000">
              <a:schemeClr val="accent4">
                <a:lumMod val="50000"/>
              </a:schemeClr>
            </a:gs>
            <a:gs pos="78000">
              <a:schemeClr val="accent4">
                <a:lumMod val="10000"/>
              </a:schemeClr>
            </a:gs>
            <a:gs pos="87000">
              <a:schemeClr val="accent4">
                <a:lumMod val="75000"/>
              </a:schemeClr>
            </a:gs>
            <a:gs pos="8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4A4A86-B749-4B5F-8164-CD2CCFD378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6.wav"/><Relationship Id="rId34" Type="http://schemas.openxmlformats.org/officeDocument/2006/relationships/image" Target="../media/image33.jpeg"/><Relationship Id="rId42" Type="http://schemas.microsoft.com/office/2007/relationships/hdphoto" Target="../media/hdphoto2.wdp"/><Relationship Id="rId47" Type="http://schemas.openxmlformats.org/officeDocument/2006/relationships/image" Target="../media/image41.jpeg"/><Relationship Id="rId50" Type="http://schemas.openxmlformats.org/officeDocument/2006/relationships/image" Target="../media/image43.jpeg"/><Relationship Id="rId55" Type="http://schemas.microsoft.com/office/2007/relationships/hdphoto" Target="../media/hdphoto4.wdp"/><Relationship Id="rId63" Type="http://schemas.microsoft.com/office/2007/relationships/hdphoto" Target="../media/hdphoto7.wdp"/><Relationship Id="rId68" Type="http://schemas.openxmlformats.org/officeDocument/2006/relationships/image" Target="../media/image56.pn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openxmlformats.org/officeDocument/2006/relationships/image" Target="../media/image21.gif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4.wav"/><Relationship Id="rId40" Type="http://schemas.microsoft.com/office/2007/relationships/hdphoto" Target="../media/hdphoto1.wdp"/><Relationship Id="rId45" Type="http://schemas.openxmlformats.org/officeDocument/2006/relationships/audio" Target="../media/audio15.wav"/><Relationship Id="rId53" Type="http://schemas.openxmlformats.org/officeDocument/2006/relationships/image" Target="../media/image46.jpeg"/><Relationship Id="rId58" Type="http://schemas.openxmlformats.org/officeDocument/2006/relationships/image" Target="../media/image49.png"/><Relationship Id="rId66" Type="http://schemas.openxmlformats.org/officeDocument/2006/relationships/image" Target="../media/image54.jpeg"/><Relationship Id="rId5" Type="http://schemas.openxmlformats.org/officeDocument/2006/relationships/image" Target="../media/image15.png"/><Relationship Id="rId15" Type="http://schemas.openxmlformats.org/officeDocument/2006/relationships/audio" Target="../media/audio4.wav"/><Relationship Id="rId23" Type="http://schemas.openxmlformats.org/officeDocument/2006/relationships/audio" Target="../media/audio7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2.jpeg"/><Relationship Id="rId57" Type="http://schemas.microsoft.com/office/2007/relationships/hdphoto" Target="../media/hdphoto5.wdp"/><Relationship Id="rId61" Type="http://schemas.openxmlformats.org/officeDocument/2006/relationships/image" Target="../media/image8.gif"/><Relationship Id="rId10" Type="http://schemas.openxmlformats.org/officeDocument/2006/relationships/image" Target="../media/image20.gif"/><Relationship Id="rId19" Type="http://schemas.openxmlformats.org/officeDocument/2006/relationships/audio" Target="../media/audio1.wav"/><Relationship Id="rId31" Type="http://schemas.openxmlformats.org/officeDocument/2006/relationships/audio" Target="../media/audio11.wav"/><Relationship Id="rId44" Type="http://schemas.openxmlformats.org/officeDocument/2006/relationships/image" Target="../media/image39.gif"/><Relationship Id="rId52" Type="http://schemas.openxmlformats.org/officeDocument/2006/relationships/image" Target="../media/image45.jpeg"/><Relationship Id="rId60" Type="http://schemas.openxmlformats.org/officeDocument/2006/relationships/image" Target="../media/image50.jpeg"/><Relationship Id="rId65" Type="http://schemas.openxmlformats.org/officeDocument/2006/relationships/image" Target="../media/image53.pn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9.wav"/><Relationship Id="rId30" Type="http://schemas.openxmlformats.org/officeDocument/2006/relationships/image" Target="../media/image31.jpeg"/><Relationship Id="rId35" Type="http://schemas.openxmlformats.org/officeDocument/2006/relationships/audio" Target="../media/audio13.wav"/><Relationship Id="rId43" Type="http://schemas.openxmlformats.org/officeDocument/2006/relationships/image" Target="../media/image38.gif"/><Relationship Id="rId48" Type="http://schemas.microsoft.com/office/2007/relationships/hdphoto" Target="../media/hdphoto3.wdp"/><Relationship Id="rId56" Type="http://schemas.openxmlformats.org/officeDocument/2006/relationships/image" Target="../media/image48.png"/><Relationship Id="rId64" Type="http://schemas.openxmlformats.org/officeDocument/2006/relationships/image" Target="../media/image52.png"/><Relationship Id="rId69" Type="http://schemas.openxmlformats.org/officeDocument/2006/relationships/image" Target="../media/image57.png"/><Relationship Id="rId8" Type="http://schemas.openxmlformats.org/officeDocument/2006/relationships/image" Target="../media/image18.gif"/><Relationship Id="rId51" Type="http://schemas.openxmlformats.org/officeDocument/2006/relationships/image" Target="../media/image44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audio" Target="../media/audio5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5.jpeg"/><Relationship Id="rId46" Type="http://schemas.openxmlformats.org/officeDocument/2006/relationships/image" Target="../media/image40.jpeg"/><Relationship Id="rId59" Type="http://schemas.microsoft.com/office/2007/relationships/hdphoto" Target="../media/hdphoto6.wdp"/><Relationship Id="rId67" Type="http://schemas.openxmlformats.org/officeDocument/2006/relationships/image" Target="../media/image55.jpeg"/><Relationship Id="rId20" Type="http://schemas.openxmlformats.org/officeDocument/2006/relationships/image" Target="../media/image26.jpeg"/><Relationship Id="rId41" Type="http://schemas.openxmlformats.org/officeDocument/2006/relationships/image" Target="../media/image37.png"/><Relationship Id="rId54" Type="http://schemas.openxmlformats.org/officeDocument/2006/relationships/image" Target="../media/image47.png"/><Relationship Id="rId62" Type="http://schemas.openxmlformats.org/officeDocument/2006/relationships/image" Target="../media/image51.pn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4-l2589.wav">
            <a:hlinkClick r:id="" action="ppaction://media"/>
          </p:cNvPr>
          <p:cNvPicPr>
            <a:picLocks noRot="1" noChangeAspect="1"/>
          </p:cNvPicPr>
          <p:nvPr>
            <a:wavAudioFile r:embed="rId1" name="04-la route avec lui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1" descr="C:\Users\Solenn\Desktop\1111_Modifié1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7" descr="C:\Users\Solenn\Desktop\00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1141413"/>
            <a:ext cx="6070600" cy="459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8-A2605.wav">
            <a:hlinkClick r:id="" action="ppaction://media"/>
          </p:cNvPr>
          <p:cNvPicPr>
            <a:picLocks noRot="1" noChangeAspect="1"/>
          </p:cNvPicPr>
          <p:nvPr>
            <a:wavAudioFile r:embed="rId2" name="08-Au bout de mes rêve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196" y="6021387"/>
            <a:ext cx="672308" cy="229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82217"/>
            <a:ext cx="3638690" cy="335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Solenn\Desktop\Isabelle Boulay-En Verite by angus\59048_1495252557_isabelle_boulay_en_verite_2017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756" y="1849438"/>
            <a:ext cx="3163739" cy="31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4625"/>
            <a:ext cx="8767762" cy="64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Solenn\Desktop\0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1125538"/>
            <a:ext cx="5965825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403350" y="1446213"/>
            <a:ext cx="48260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latin typeface="Lucida Calligraphy" pitchFamily="66" charset="0"/>
              </a:rPr>
              <a:t>01. Mon amour (la supplique)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02. Tout sera pardonné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03. </a:t>
            </a:r>
            <a:r>
              <a:rPr lang="fr-FR" b="1" dirty="0" err="1">
                <a:latin typeface="Lucida Calligraphy" pitchFamily="66" charset="0"/>
              </a:rPr>
              <a:t>Won't</a:t>
            </a:r>
            <a:r>
              <a:rPr lang="fr-FR" b="1" dirty="0">
                <a:latin typeface="Lucida Calligraphy" pitchFamily="66" charset="0"/>
              </a:rPr>
              <a:t> Catch Me </a:t>
            </a:r>
            <a:r>
              <a:rPr lang="fr-FR" b="1" dirty="0" err="1">
                <a:latin typeface="Lucida Calligraphy" pitchFamily="66" charset="0"/>
              </a:rPr>
              <a:t>Cryin</a:t>
            </a:r>
            <a:r>
              <a:rPr lang="fr-FR" b="1" dirty="0">
                <a:latin typeface="Lucida Calligraphy" pitchFamily="66" charset="0"/>
              </a:rPr>
              <a:t>'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04. La route avec lui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05. Nashville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06. Una </a:t>
            </a:r>
            <a:r>
              <a:rPr lang="fr-FR" b="1" dirty="0" err="1">
                <a:latin typeface="Lucida Calligraphy" pitchFamily="66" charset="0"/>
              </a:rPr>
              <a:t>storia</a:t>
            </a:r>
            <a:r>
              <a:rPr lang="fr-FR" b="1" dirty="0">
                <a:latin typeface="Lucida Calligraphy" pitchFamily="66" charset="0"/>
              </a:rPr>
              <a:t> d'</a:t>
            </a:r>
            <a:r>
              <a:rPr lang="fr-FR" b="1" dirty="0" err="1">
                <a:latin typeface="Lucida Calligraphy" pitchFamily="66" charset="0"/>
              </a:rPr>
              <a:t>amore</a:t>
            </a:r>
            <a:endParaRPr lang="fr-FR" b="1" dirty="0">
              <a:latin typeface="Lucida Calligraphy" pitchFamily="66" charset="0"/>
            </a:endParaRP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07. Un souvenir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08. Le garçon triste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09. Toi moi nous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10. Voir la mer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11. Les mains d'or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12. En vérité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13. Le train d'après</a:t>
            </a:r>
          </a:p>
          <a:p>
            <a:pPr algn="ctr" eaLnBrk="1" hangingPunct="1"/>
            <a:r>
              <a:rPr lang="fr-FR" b="1" dirty="0">
                <a:latin typeface="Lucida Calligraphy" pitchFamily="66" charset="0"/>
              </a:rPr>
              <a:t>14. Guerre civile</a:t>
            </a:r>
          </a:p>
        </p:txBody>
      </p:sp>
      <p:pic>
        <p:nvPicPr>
          <p:cNvPr id="3078" name="Picture 7" descr="C:\Users\Solenn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1738313"/>
            <a:ext cx="4953000" cy="74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619250" y="1125538"/>
            <a:ext cx="5976938" cy="46069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 tmFilter="0,0; .5, 1; 1, 1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 tmFilter="0,0; .5, 1; 1, 1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 tmFilter="0,0; .5, 1; 1, 1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 tmFilter="0,0; .5, 1; 1, 1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 tmFilter="0,0; .5, 1; 1, 1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18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2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4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6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8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30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-1588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068" y="1089359"/>
            <a:ext cx="1813719" cy="431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16688" y="3176588"/>
            <a:ext cx="1065212" cy="218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64055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508" y="6419363"/>
            <a:ext cx="4953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71825"/>
            <a:ext cx="347662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614488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362075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-mon amour (la supplique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133725"/>
            <a:ext cx="509587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-tout sera pardonn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457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7" name="03-won't catch me cryi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16350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9" name="04-la route avec lui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152900"/>
            <a:ext cx="5016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-nashvil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4767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-una storia damor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4800600"/>
            <a:ext cx="5222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-un souveni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132388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09-toi moi nou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700" y="3467100"/>
            <a:ext cx="495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-les mains d'o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152900"/>
            <a:ext cx="47783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-en verit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175" y="4476750"/>
            <a:ext cx="4857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3" name="13-le train d'apre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4800600"/>
            <a:ext cx="4889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5" name="14-guerre civil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32388"/>
            <a:ext cx="44767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7" name="08-le garcon trist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130550"/>
            <a:ext cx="4889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54838" y="3138488"/>
            <a:ext cx="207962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473200"/>
            <a:ext cx="538162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71" y="1800970"/>
            <a:ext cx="253358" cy="330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173788" y="3144838"/>
            <a:ext cx="350837" cy="2211387"/>
          </a:xfrm>
          <a:prstGeom prst="frame">
            <a:avLst>
              <a:gd name="adj1" fmla="val 17981"/>
            </a:avLst>
          </a:prstGeom>
          <a:blipFill dpi="0" rotWithShape="1"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5" name="10-voir la mer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816350"/>
            <a:ext cx="4810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906838"/>
            <a:ext cx="1444625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34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0320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659063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Solenn\Desktop\1 (FILEminimizer).jp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3903663"/>
            <a:ext cx="12747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Ellipse 59"/>
          <p:cNvSpPr/>
          <p:nvPr/>
        </p:nvSpPr>
        <p:spPr bwMode="auto">
          <a:xfrm rot="3669725">
            <a:off x="6849268" y="1751807"/>
            <a:ext cx="373063" cy="368300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171825"/>
            <a:ext cx="296863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 bwMode="auto">
          <a:xfrm>
            <a:off x="7581900" y="3144838"/>
            <a:ext cx="333375" cy="2219325"/>
          </a:xfrm>
          <a:prstGeom prst="frame">
            <a:avLst>
              <a:gd name="adj1" fmla="val 17981"/>
            </a:avLst>
          </a:prstGeom>
          <a:blipFill dpi="0" rotWithShape="1"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48488" y="3130550"/>
            <a:ext cx="201612" cy="2246313"/>
          </a:xfrm>
          <a:prstGeom prst="frame">
            <a:avLst>
              <a:gd name="adj1" fmla="val 17981"/>
            </a:avLst>
          </a:prstGeom>
          <a:blipFill dpi="0" rotWithShape="1"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38" y="4953879"/>
            <a:ext cx="70961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637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3" descr="C:\Users\Solenn\Desktop\Isabelle Boulay-En Verite by angus\59048_1495252557_isabelle_boulay_en_verite_2017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720850"/>
            <a:ext cx="129698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83013" y="1614488"/>
            <a:ext cx="1458912" cy="1516062"/>
          </a:xfrm>
          <a:prstGeom prst="frame">
            <a:avLst>
              <a:gd name="adj1" fmla="val 7738"/>
            </a:avLst>
          </a:prstGeom>
          <a:blipFill dpi="0" rotWithShape="1"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5" name="Picture 2" descr="D:\SMYLET\buste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28158" y="3938062"/>
            <a:ext cx="737921" cy="197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684838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Solenn\Desktop\4444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1" y="2936875"/>
            <a:ext cx="1998662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03850"/>
            <a:ext cx="65500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6" descr="C:\Users\Solenn\Desktop\SMYLET\fleur 22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825" y="5900029"/>
            <a:ext cx="77787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17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2024-05-15T12:47:21Z</dcterms:modified>
</cp:coreProperties>
</file>