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0" r:id="rId2"/>
    <p:sldId id="353" r:id="rId3"/>
    <p:sldId id="361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GA6wTOHZLWlHxKo/iDaO3g==" hashData="GzL6sZMDYj/INwlpefJZZuF1kL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3A3FF"/>
    <a:srgbClr val="2F2FFF"/>
    <a:srgbClr val="0101FF"/>
    <a:srgbClr val="81FFFF"/>
    <a:srgbClr val="C89800"/>
    <a:srgbClr val="DDFFFF"/>
    <a:srgbClr val="0051A2"/>
    <a:srgbClr val="DE84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012" autoAdjust="0"/>
    <p:restoredTop sz="94660"/>
  </p:normalViewPr>
  <p:slideViewPr>
    <p:cSldViewPr>
      <p:cViewPr>
        <p:scale>
          <a:sx n="70" d="100"/>
          <a:sy n="70" d="100"/>
        </p:scale>
        <p:origin x="-1978" y="-4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55AD01C-B7EA-4994-BF2E-5F274F5507D9}" type="datetimeFigureOut">
              <a:rPr lang="fr-FR"/>
              <a:pPr>
                <a:defRPr/>
              </a:pPr>
              <a:t>05/05/2024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E4CCFD5-ACE9-4D35-8FD0-C40464DF26C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547658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1B3C9B0-229E-4F71-8FE6-C8B442E428A4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A152E55-5A8F-4A7D-9D91-62E75F4E3152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EFA8F0C-8593-44C4-86F0-BF7016B5B714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385F23-F388-47F2-BAB8-FE48BB2DB47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701733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33568B-72F7-4235-9162-B2CD56C982B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70111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EEFA5D-E8DE-4715-8F40-C69E9C54B78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406950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6577A6-C284-4E27-8EC5-1D8BBCCF7AE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987665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CFD664-30FE-408E-8F0A-DE5A00F2591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265369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66CA05-489B-4A59-BF62-43D0C9121D2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835996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141991-FFF1-4F8F-B48A-F9F965C3E15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09148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E30799-E6C6-415F-A28F-7762CD2AAF8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338357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C5A7FB-5648-4740-8DA6-53B7DF17B5B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218702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04A066-5139-4E62-BA74-69AD89BF365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307932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3A30C6-AD1C-40E6-BB95-6F4DBC10B53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509659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93000">
              <a:schemeClr val="accent4">
                <a:lumMod val="10000"/>
              </a:schemeClr>
            </a:gs>
            <a:gs pos="85000">
              <a:schemeClr val="tx1"/>
            </a:gs>
            <a:gs pos="61000">
              <a:schemeClr val="accent4">
                <a:lumMod val="10000"/>
              </a:schemeClr>
            </a:gs>
            <a:gs pos="76000">
              <a:srgbClr val="A3A3FF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191C051-0730-4EFD-8432-46D2E2335C8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jp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10" Type="http://schemas.openxmlformats.org/officeDocument/2006/relationships/image" Target="../media/image7.gif"/><Relationship Id="rId4" Type="http://schemas.openxmlformats.org/officeDocument/2006/relationships/image" Target="../media/image1.pn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audio" Target="../media/audio2.wav"/><Relationship Id="rId18" Type="http://schemas.openxmlformats.org/officeDocument/2006/relationships/image" Target="../media/image21.jpeg"/><Relationship Id="rId26" Type="http://schemas.openxmlformats.org/officeDocument/2006/relationships/image" Target="../media/image25.jpeg"/><Relationship Id="rId39" Type="http://schemas.openxmlformats.org/officeDocument/2006/relationships/image" Target="../media/image32.gif"/><Relationship Id="rId21" Type="http://schemas.openxmlformats.org/officeDocument/2006/relationships/audio" Target="../media/audio6.wav"/><Relationship Id="rId34" Type="http://schemas.openxmlformats.org/officeDocument/2006/relationships/image" Target="../media/image29.jpeg"/><Relationship Id="rId42" Type="http://schemas.openxmlformats.org/officeDocument/2006/relationships/image" Target="../media/image34.jpeg"/><Relationship Id="rId47" Type="http://schemas.openxmlformats.org/officeDocument/2006/relationships/audio" Target="../media/audio14.wav"/><Relationship Id="rId50" Type="http://schemas.openxmlformats.org/officeDocument/2006/relationships/image" Target="../media/image40.png"/><Relationship Id="rId55" Type="http://schemas.openxmlformats.org/officeDocument/2006/relationships/image" Target="../media/image43.png"/><Relationship Id="rId63" Type="http://schemas.openxmlformats.org/officeDocument/2006/relationships/image" Target="../media/image48.gif"/><Relationship Id="rId68" Type="http://schemas.openxmlformats.org/officeDocument/2006/relationships/image" Target="../media/image53.jpeg"/><Relationship Id="rId7" Type="http://schemas.openxmlformats.org/officeDocument/2006/relationships/image" Target="../media/image14.gif"/><Relationship Id="rId71" Type="http://schemas.openxmlformats.org/officeDocument/2006/relationships/image" Target="../media/image55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0.jpeg"/><Relationship Id="rId29" Type="http://schemas.openxmlformats.org/officeDocument/2006/relationships/audio" Target="../media/audio9.wav"/><Relationship Id="rId11" Type="http://schemas.openxmlformats.org/officeDocument/2006/relationships/image" Target="../media/image17.png"/><Relationship Id="rId24" Type="http://schemas.openxmlformats.org/officeDocument/2006/relationships/image" Target="../media/image24.jpeg"/><Relationship Id="rId32" Type="http://schemas.openxmlformats.org/officeDocument/2006/relationships/image" Target="../media/image28.jpeg"/><Relationship Id="rId37" Type="http://schemas.openxmlformats.org/officeDocument/2006/relationships/image" Target="../media/image31.png"/><Relationship Id="rId40" Type="http://schemas.openxmlformats.org/officeDocument/2006/relationships/audio" Target="../media/audio12.wav"/><Relationship Id="rId45" Type="http://schemas.openxmlformats.org/officeDocument/2006/relationships/audio" Target="../media/audio13.wav"/><Relationship Id="rId53" Type="http://schemas.openxmlformats.org/officeDocument/2006/relationships/image" Target="../media/image42.png"/><Relationship Id="rId58" Type="http://schemas.microsoft.com/office/2007/relationships/hdphoto" Target="../media/hdphoto6.wdp"/><Relationship Id="rId66" Type="http://schemas.openxmlformats.org/officeDocument/2006/relationships/image" Target="../media/image51.png"/><Relationship Id="rId74" Type="http://schemas.openxmlformats.org/officeDocument/2006/relationships/image" Target="../media/image58.png"/><Relationship Id="rId5" Type="http://schemas.openxmlformats.org/officeDocument/2006/relationships/image" Target="../media/image12.gif"/><Relationship Id="rId15" Type="http://schemas.openxmlformats.org/officeDocument/2006/relationships/audio" Target="../media/audio3.wav"/><Relationship Id="rId23" Type="http://schemas.openxmlformats.org/officeDocument/2006/relationships/audio" Target="../media/audio1.wav"/><Relationship Id="rId28" Type="http://schemas.openxmlformats.org/officeDocument/2006/relationships/image" Target="../media/image26.jpeg"/><Relationship Id="rId36" Type="http://schemas.microsoft.com/office/2007/relationships/hdphoto" Target="../media/hdphoto1.wdp"/><Relationship Id="rId49" Type="http://schemas.openxmlformats.org/officeDocument/2006/relationships/image" Target="../media/image39.gif"/><Relationship Id="rId57" Type="http://schemas.openxmlformats.org/officeDocument/2006/relationships/image" Target="../media/image44.png"/><Relationship Id="rId61" Type="http://schemas.openxmlformats.org/officeDocument/2006/relationships/image" Target="../media/image47.png"/><Relationship Id="rId10" Type="http://schemas.openxmlformats.org/officeDocument/2006/relationships/image" Target="../media/image7.gif"/><Relationship Id="rId19" Type="http://schemas.openxmlformats.org/officeDocument/2006/relationships/audio" Target="../media/audio5.wav"/><Relationship Id="rId31" Type="http://schemas.openxmlformats.org/officeDocument/2006/relationships/audio" Target="../media/audio10.wav"/><Relationship Id="rId44" Type="http://schemas.openxmlformats.org/officeDocument/2006/relationships/image" Target="../media/image36.png"/><Relationship Id="rId52" Type="http://schemas.openxmlformats.org/officeDocument/2006/relationships/image" Target="../media/image41.png"/><Relationship Id="rId60" Type="http://schemas.openxmlformats.org/officeDocument/2006/relationships/image" Target="../media/image46.jpeg"/><Relationship Id="rId65" Type="http://schemas.openxmlformats.org/officeDocument/2006/relationships/image" Target="../media/image50.jpeg"/><Relationship Id="rId73" Type="http://schemas.openxmlformats.org/officeDocument/2006/relationships/image" Target="../media/image57.png"/><Relationship Id="rId4" Type="http://schemas.openxmlformats.org/officeDocument/2006/relationships/image" Target="../media/image11.png"/><Relationship Id="rId9" Type="http://schemas.openxmlformats.org/officeDocument/2006/relationships/image" Target="../media/image16.gif"/><Relationship Id="rId14" Type="http://schemas.openxmlformats.org/officeDocument/2006/relationships/image" Target="../media/image19.jpeg"/><Relationship Id="rId22" Type="http://schemas.openxmlformats.org/officeDocument/2006/relationships/image" Target="../media/image23.jpeg"/><Relationship Id="rId27" Type="http://schemas.openxmlformats.org/officeDocument/2006/relationships/audio" Target="../media/audio8.wav"/><Relationship Id="rId30" Type="http://schemas.openxmlformats.org/officeDocument/2006/relationships/image" Target="../media/image27.jpeg"/><Relationship Id="rId35" Type="http://schemas.openxmlformats.org/officeDocument/2006/relationships/image" Target="../media/image30.png"/><Relationship Id="rId43" Type="http://schemas.openxmlformats.org/officeDocument/2006/relationships/image" Target="../media/image35.png"/><Relationship Id="rId48" Type="http://schemas.openxmlformats.org/officeDocument/2006/relationships/image" Target="../media/image38.jpeg"/><Relationship Id="rId56" Type="http://schemas.microsoft.com/office/2007/relationships/hdphoto" Target="../media/hdphoto5.wdp"/><Relationship Id="rId64" Type="http://schemas.openxmlformats.org/officeDocument/2006/relationships/image" Target="../media/image49.gif"/><Relationship Id="rId69" Type="http://schemas.openxmlformats.org/officeDocument/2006/relationships/image" Target="../media/image6.gif"/><Relationship Id="rId8" Type="http://schemas.openxmlformats.org/officeDocument/2006/relationships/image" Target="../media/image15.gif"/><Relationship Id="rId51" Type="http://schemas.microsoft.com/office/2007/relationships/hdphoto" Target="../media/hdphoto3.wdp"/><Relationship Id="rId72" Type="http://schemas.openxmlformats.org/officeDocument/2006/relationships/image" Target="../media/image56.png"/><Relationship Id="rId3" Type="http://schemas.openxmlformats.org/officeDocument/2006/relationships/image" Target="../media/image10.png"/><Relationship Id="rId12" Type="http://schemas.openxmlformats.org/officeDocument/2006/relationships/image" Target="../media/image18.jpeg"/><Relationship Id="rId17" Type="http://schemas.openxmlformats.org/officeDocument/2006/relationships/audio" Target="../media/audio4.wav"/><Relationship Id="rId25" Type="http://schemas.openxmlformats.org/officeDocument/2006/relationships/audio" Target="../media/audio7.wav"/><Relationship Id="rId33" Type="http://schemas.openxmlformats.org/officeDocument/2006/relationships/audio" Target="../media/audio11.wav"/><Relationship Id="rId38" Type="http://schemas.microsoft.com/office/2007/relationships/hdphoto" Target="../media/hdphoto2.wdp"/><Relationship Id="rId46" Type="http://schemas.openxmlformats.org/officeDocument/2006/relationships/image" Target="../media/image37.jpeg"/><Relationship Id="rId59" Type="http://schemas.openxmlformats.org/officeDocument/2006/relationships/image" Target="../media/image45.jpeg"/><Relationship Id="rId67" Type="http://schemas.openxmlformats.org/officeDocument/2006/relationships/image" Target="../media/image52.gif"/><Relationship Id="rId20" Type="http://schemas.openxmlformats.org/officeDocument/2006/relationships/image" Target="../media/image22.jpeg"/><Relationship Id="rId41" Type="http://schemas.openxmlformats.org/officeDocument/2006/relationships/image" Target="../media/image33.jpeg"/><Relationship Id="rId54" Type="http://schemas.microsoft.com/office/2007/relationships/hdphoto" Target="../media/hdphoto4.wdp"/><Relationship Id="rId62" Type="http://schemas.microsoft.com/office/2007/relationships/hdphoto" Target="../media/hdphoto7.wdp"/><Relationship Id="rId70" Type="http://schemas.openxmlformats.org/officeDocument/2006/relationships/image" Target="../media/image5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06. Merci pour le regard.wav">
            <a:hlinkClick r:id="" action="ppaction://media"/>
          </p:cNvPr>
          <p:cNvPicPr>
            <a:picLocks noRot="1" noChangeAspect="1"/>
          </p:cNvPicPr>
          <p:nvPr>
            <a:wavAudioFile r:embed="rId1" name="06. Merci pour le regard.wav"/>
          </p:nvPr>
        </p:nvPicPr>
        <p:blipFill>
          <a:blip r:embed="rId4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1" descr="C:\Users\JCL\Desktop\ani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6563" y="1701800"/>
            <a:ext cx="3530600" cy="3525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Ellipse 8"/>
          <p:cNvSpPr/>
          <p:nvPr/>
        </p:nvSpPr>
        <p:spPr bwMode="auto">
          <a:xfrm rot="7348931">
            <a:off x="5300663" y="2733675"/>
            <a:ext cx="1422400" cy="1463675"/>
          </a:xfrm>
          <a:prstGeom prst="ellipse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4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8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556791"/>
            <a:ext cx="4207851" cy="38168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Cadre 15"/>
          <p:cNvSpPr/>
          <p:nvPr/>
        </p:nvSpPr>
        <p:spPr>
          <a:xfrm>
            <a:off x="971550" y="739775"/>
            <a:ext cx="7200900" cy="5360988"/>
          </a:xfrm>
          <a:prstGeom prst="frame">
            <a:avLst>
              <a:gd name="adj1" fmla="val 1929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6" name="Image 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0988" y="6290859"/>
            <a:ext cx="723900" cy="245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8" descr="C:\Users\JCL\Desktop\Sylvie Vartan - Merci pour le regard by angus\ln270n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1701800"/>
            <a:ext cx="3567112" cy="3567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4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C:\Users\JCL\Desktop\ani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Cadre 15"/>
          <p:cNvSpPr/>
          <p:nvPr/>
        </p:nvSpPr>
        <p:spPr>
          <a:xfrm>
            <a:off x="971550" y="739775"/>
            <a:ext cx="7200900" cy="5360988"/>
          </a:xfrm>
          <a:prstGeom prst="frame">
            <a:avLst>
              <a:gd name="adj1" fmla="val 192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2195736" y="1484784"/>
            <a:ext cx="4319588" cy="396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b="1" dirty="0">
                <a:solidFill>
                  <a:srgbClr val="FFC000"/>
                </a:solidFill>
              </a:rPr>
              <a:t>01. Le bleu de la mer noire </a:t>
            </a:r>
          </a:p>
          <a:p>
            <a:pPr algn="ctr" eaLnBrk="1" hangingPunct="1"/>
            <a:r>
              <a:rPr lang="fr-FR" b="1" dirty="0">
                <a:solidFill>
                  <a:srgbClr val="FFC000"/>
                </a:solidFill>
              </a:rPr>
              <a:t>02. Tout bas, tout bas </a:t>
            </a:r>
          </a:p>
          <a:p>
            <a:pPr algn="ctr" eaLnBrk="1" hangingPunct="1"/>
            <a:r>
              <a:rPr lang="fr-FR" b="1" dirty="0">
                <a:solidFill>
                  <a:srgbClr val="FFC000"/>
                </a:solidFill>
              </a:rPr>
              <a:t>03. Les vents contraires </a:t>
            </a:r>
          </a:p>
          <a:p>
            <a:pPr algn="ctr" eaLnBrk="1" hangingPunct="1"/>
            <a:r>
              <a:rPr lang="fr-FR" b="1" dirty="0">
                <a:solidFill>
                  <a:srgbClr val="FFC000"/>
                </a:solidFill>
              </a:rPr>
              <a:t>04. On s'aime encore, mais autrement </a:t>
            </a:r>
          </a:p>
          <a:p>
            <a:pPr algn="ctr" eaLnBrk="1" hangingPunct="1"/>
            <a:r>
              <a:rPr lang="fr-FR" b="1" dirty="0">
                <a:solidFill>
                  <a:srgbClr val="FFC000"/>
                </a:solidFill>
              </a:rPr>
              <a:t>05. Avec tous ces ne me quitte pas </a:t>
            </a:r>
          </a:p>
          <a:p>
            <a:pPr algn="ctr" eaLnBrk="1" hangingPunct="1"/>
            <a:r>
              <a:rPr lang="fr-FR" b="1" dirty="0">
                <a:solidFill>
                  <a:srgbClr val="FFC000"/>
                </a:solidFill>
              </a:rPr>
              <a:t>06. Merci pour le regard </a:t>
            </a:r>
          </a:p>
          <a:p>
            <a:pPr algn="ctr" eaLnBrk="1" hangingPunct="1"/>
            <a:r>
              <a:rPr lang="fr-FR" b="1" dirty="0">
                <a:solidFill>
                  <a:srgbClr val="FFC000"/>
                </a:solidFill>
              </a:rPr>
              <a:t>07. J'emporterai </a:t>
            </a:r>
          </a:p>
          <a:p>
            <a:pPr algn="ctr" eaLnBrk="1" hangingPunct="1"/>
            <a:r>
              <a:rPr lang="fr-FR" b="1" dirty="0">
                <a:solidFill>
                  <a:srgbClr val="FFC000"/>
                </a:solidFill>
              </a:rPr>
              <a:t>08. À deux pas de vous </a:t>
            </a:r>
          </a:p>
          <a:p>
            <a:pPr algn="ctr" eaLnBrk="1" hangingPunct="1"/>
            <a:r>
              <a:rPr lang="fr-FR" b="1" dirty="0">
                <a:solidFill>
                  <a:srgbClr val="FFC000"/>
                </a:solidFill>
              </a:rPr>
              <a:t>09. Une fille attend </a:t>
            </a:r>
          </a:p>
          <a:p>
            <a:pPr algn="ctr" eaLnBrk="1" hangingPunct="1"/>
            <a:r>
              <a:rPr lang="fr-FR" b="1" dirty="0">
                <a:solidFill>
                  <a:srgbClr val="FFC000"/>
                </a:solidFill>
              </a:rPr>
              <a:t>10. Ce jour-là </a:t>
            </a:r>
          </a:p>
          <a:p>
            <a:pPr algn="ctr" eaLnBrk="1" hangingPunct="1"/>
            <a:r>
              <a:rPr lang="fr-FR" b="1" dirty="0">
                <a:solidFill>
                  <a:srgbClr val="FFC000"/>
                </a:solidFill>
              </a:rPr>
              <a:t>11. Une dernière danse </a:t>
            </a:r>
          </a:p>
          <a:p>
            <a:pPr algn="ctr" eaLnBrk="1" hangingPunct="1"/>
            <a:r>
              <a:rPr lang="fr-FR" b="1" dirty="0">
                <a:solidFill>
                  <a:srgbClr val="FFC000"/>
                </a:solidFill>
              </a:rPr>
              <a:t>12. Du côté de ma peine </a:t>
            </a:r>
          </a:p>
          <a:p>
            <a:pPr algn="ctr" eaLnBrk="1" hangingPunct="1"/>
            <a:r>
              <a:rPr lang="fr-FR" b="1" dirty="0">
                <a:solidFill>
                  <a:srgbClr val="FFC000"/>
                </a:solidFill>
              </a:rPr>
              <a:t>13. Ma tendre enfance </a:t>
            </a:r>
          </a:p>
          <a:p>
            <a:pPr algn="ctr" eaLnBrk="1" hangingPunct="1"/>
            <a:r>
              <a:rPr lang="fr-FR" b="1" dirty="0">
                <a:solidFill>
                  <a:srgbClr val="FFC000"/>
                </a:solidFill>
              </a:rPr>
              <a:t>14. Tout reste à dire </a:t>
            </a:r>
          </a:p>
        </p:txBody>
      </p:sp>
      <p:pic>
        <p:nvPicPr>
          <p:cNvPr id="3077" name="Picture 7" descr="C:\Users\JCL\Desktop\Image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975" y="3370263"/>
            <a:ext cx="3563938" cy="342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9" descr="C:\Users\JCL\Desktop\Image2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2163" y="3370263"/>
            <a:ext cx="3271837" cy="340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9" descr="C:\Users\Marie-Jose\Desktop\PPS SS   GABARI\999999999  37 KO (FILEminimizer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63" y="-6350"/>
            <a:ext cx="9055100" cy="683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7275" y="990600"/>
            <a:ext cx="1876425" cy="427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97650" y="3176588"/>
            <a:ext cx="984250" cy="219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8938" y="167640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8538" y="1676400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55" descr="C:\Users\Marie-Jose\Desktop\SMYLET\gifffff   orrr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4357688" y="5835650"/>
            <a:ext cx="449262" cy="1195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Cadre 43"/>
          <p:cNvSpPr/>
          <p:nvPr/>
        </p:nvSpPr>
        <p:spPr>
          <a:xfrm>
            <a:off x="3925888" y="6176963"/>
            <a:ext cx="1238250" cy="504825"/>
          </a:xfrm>
          <a:prstGeom prst="frame">
            <a:avLst>
              <a:gd name="adj1" fmla="val 11262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4450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06" name="Image 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1613" y="6234113"/>
            <a:ext cx="10779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Image 5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1900" y="3171825"/>
            <a:ext cx="334963" cy="224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905250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3270250"/>
            <a:ext cx="12969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56" descr="C:\Users\Marie-Jose\Desktop\NUMEROS JUKEBOX NOIR\1 (FILEminimizer).jpg">
            <a:hlinkClick r:id="" action="ppaction://noaction" highlightClick="1">
              <a:snd r:embed="rId13" name="01. Le bleu de la mer noire.wav"/>
            </a:hlinkClick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C:\Users\Marie-Jose\Desktop\NUMEROS JUKEBOX NOIR\2 (FILEminimizer).jpg">
            <a:hlinkClick r:id="" action="ppaction://noaction" highlightClick="1">
              <a:snd r:embed="rId15" name="02. Tout bas, tout bas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3495675"/>
            <a:ext cx="476250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3" descr="C:\Users\Marie-Jose\Desktop\NUMEROS JUKEBOX NOIR\3 (FILEminimizer).jpg">
            <a:hlinkClick r:id="" action="ppaction://noaction" highlightClick="1">
              <a:snd r:embed="rId17" name="03. Les vents contraires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3829050"/>
            <a:ext cx="506413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19" name="04. On s'aime encore, mais autrement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0025" y="4165600"/>
            <a:ext cx="4826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5" descr="C:\Users\Marie-Jose\Desktop\NUMEROS JUKEBOX NOIR\5 (FILEminimizer).jpg">
            <a:hlinkClick r:id="" action="ppaction://noaction" highlightClick="1">
              <a:snd r:embed="rId21" name="05. Avec tous ces ne me quitte pas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4492625"/>
            <a:ext cx="508000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6" descr="C:\Users\Marie-Jose\Desktop\NUMEROS JUKEBOX NOIR\6 (FILEminimizer).jpg">
            <a:hlinkClick r:id="" action="ppaction://noaction" highlightClick="1">
              <a:snd r:embed="rId23" name="06. Merci pour le regard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6213" y="4818063"/>
            <a:ext cx="5175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9" descr="C:\Users\Marie-Jose\Desktop\NUMEROS JUKEBOX NOIR\9 (FILEminimizer).jpg">
            <a:hlinkClick r:id="" action="ppaction://noaction" highlightClick="1">
              <a:snd r:embed="rId25" name="09. Une fille attend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8350" y="3495675"/>
            <a:ext cx="530225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1" descr="C:\Users\Marie-Jose\Desktop\NUMEROS JUKEBOX NOIR\11 (FILEminimizer).jpg">
            <a:hlinkClick r:id="" action="ppaction://noaction" highlightClick="1">
              <a:snd r:embed="rId27" name="11. Une dernière danse.wav"/>
            </a:hlinkClick>
          </p:cNvPr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4162425"/>
            <a:ext cx="45085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2" descr="C:\Users\Marie-Jose\Desktop\NUMEROS JUKEBOX NOIR\12 (FILEminimizer).jpg">
            <a:hlinkClick r:id="" action="ppaction://noaction" highlightClick="1">
              <a:snd r:embed="rId29" name="12. Du côté de ma peine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498975"/>
            <a:ext cx="439738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3" descr="C:\Users\Marie-Jose\Desktop\NUMEROS JUKEBOX NOIR\13 (FILEminimizer).jpg">
            <a:hlinkClick r:id="" action="ppaction://noaction" highlightClick="1">
              <a:snd r:embed="rId31" name="13. Ma tendre enfance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4818063"/>
            <a:ext cx="431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8" descr="C:\Users\Marie-Jose\Desktop\NUMEROS JUKEBOX NOIR\8 (FILEminimizer).jpg">
            <a:hlinkClick r:id="" action="ppaction://noaction" highlightClick="1">
              <a:snd r:embed="rId33" name="08. À deux pas de vous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1525" y="313055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35">
            <a:extLst>
              <a:ext uri="{BEBA8EAE-BF5A-486C-A8C5-ECC9F3942E4B}">
                <a14:imgProps xmlns:a14="http://schemas.microsoft.com/office/drawing/2010/main">
                  <a14:imgLayer r:embed="rId3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2" descr="C:\Users\christelle\Desktop\Image2.png"/>
          <p:cNvPicPr>
            <a:picLocks noChangeAspect="1" noChangeArrowheads="1"/>
          </p:cNvPicPr>
          <p:nvPr/>
        </p:nvPicPr>
        <p:blipFill>
          <a:blip r:embed="rId37">
            <a:extLst>
              <a:ext uri="{BEBA8EAE-BF5A-486C-A8C5-ECC9F3942E4B}">
                <a14:imgProps xmlns:a14="http://schemas.microsoft.com/office/drawing/2010/main">
                  <a14:imgLayer r:embed="rId38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8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39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051" y="1876100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4" name="Picture 10" descr="C:\Users\Marie-Jose\Desktop\NUMEROS JUKEBOX NOIR\10 (FILEminimizer).jpg">
            <a:hlinkClick r:id="" action="ppaction://noaction" highlightClick="1">
              <a:snd r:embed="rId40" name="10. Ce jour-là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3913" y="3829050"/>
            <a:ext cx="428625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2" descr="G:\3 (FILEmi (1).jpg"/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2620963"/>
            <a:ext cx="1296987" cy="566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52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5421313"/>
            <a:ext cx="9129712" cy="140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4" descr="C:\Users\Marie-Jose\Desktop\NUMEROS JUKEBOX NOIR\14 (FILEminimizer).jpg">
            <a:hlinkClick r:id="" action="ppaction://noaction" highlightClick="1">
              <a:snd r:embed="rId45" name="14. Tout reste à dire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5167313"/>
            <a:ext cx="446088" cy="201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7" descr="C:\Users\Marie-Jose\Desktop\NUMEROS JUKEBOX NOIR\7 (FILEminimizer).jpg">
            <a:hlinkClick r:id="" action="ppaction://noaction" highlightClick="1">
              <a:snd r:embed="rId47" name="07. J'emporterai.wav"/>
            </a:hlinkClick>
          </p:cNvPr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1450" y="5157788"/>
            <a:ext cx="514350" cy="22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0463" y="3192463"/>
            <a:ext cx="336550" cy="219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adre 2"/>
          <p:cNvSpPr/>
          <p:nvPr/>
        </p:nvSpPr>
        <p:spPr bwMode="auto">
          <a:xfrm>
            <a:off x="6240463" y="3138488"/>
            <a:ext cx="336550" cy="2282825"/>
          </a:xfrm>
          <a:prstGeom prst="frame">
            <a:avLst>
              <a:gd name="adj1" fmla="val 17981"/>
            </a:avLst>
          </a:prstGeom>
          <a:blipFill dpi="0" rotWithShape="1">
            <a:blip r:embed="rId4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33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88175" y="3146425"/>
            <a:ext cx="163513" cy="222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" name="Cadre 61"/>
          <p:cNvSpPr/>
          <p:nvPr/>
        </p:nvSpPr>
        <p:spPr bwMode="auto">
          <a:xfrm>
            <a:off x="6975475" y="3130550"/>
            <a:ext cx="201613" cy="2254250"/>
          </a:xfrm>
          <a:prstGeom prst="frame">
            <a:avLst>
              <a:gd name="adj1" fmla="val 17981"/>
            </a:avLst>
          </a:prstGeom>
          <a:blipFill dpi="0" rotWithShape="1">
            <a:blip r:embed="rId4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1" name="Cadre 60"/>
          <p:cNvSpPr/>
          <p:nvPr/>
        </p:nvSpPr>
        <p:spPr bwMode="auto">
          <a:xfrm>
            <a:off x="7577138" y="3133725"/>
            <a:ext cx="338137" cy="2287588"/>
          </a:xfrm>
          <a:prstGeom prst="frame">
            <a:avLst>
              <a:gd name="adj1" fmla="val 17981"/>
            </a:avLst>
          </a:prstGeom>
          <a:blipFill dpi="0" rotWithShape="1">
            <a:blip r:embed="rId4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36" name="Picture 2" descr="C:\Users\christelle\Desktop\che.jpg"/>
          <p:cNvPicPr>
            <a:picLocks noChangeAspect="1" noChangeArrowheads="1"/>
          </p:cNvPicPr>
          <p:nvPr/>
        </p:nvPicPr>
        <p:blipFill>
          <a:blip r:embed="rId50">
            <a:extLst>
              <a:ext uri="{BEBA8EAE-BF5A-486C-A8C5-ECC9F3942E4B}">
                <a14:imgProps xmlns:a14="http://schemas.microsoft.com/office/drawing/2010/main">
                  <a14:imgLayer r:embed="rId51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" descr="C:\Users\christelle\Desktop\che.jp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" descr="C:\Users\christelle\Desktop\che.jpg"/>
          <p:cNvPicPr>
            <a:picLocks noChangeAspect="1" noChangeArrowheads="1"/>
          </p:cNvPicPr>
          <p:nvPr/>
        </p:nvPicPr>
        <p:blipFill>
          <a:blip r:embed="rId53">
            <a:extLst>
              <a:ext uri="{BEBA8EAE-BF5A-486C-A8C5-ECC9F3942E4B}">
                <a14:imgProps xmlns:a14="http://schemas.microsoft.com/office/drawing/2010/main">
                  <a14:imgLayer r:embed="rId5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D:\SMYLET\BOUGEOIR 2.png"/>
          <p:cNvPicPr>
            <a:picLocks noChangeAspect="1" noChangeArrowheads="1"/>
          </p:cNvPicPr>
          <p:nvPr/>
        </p:nvPicPr>
        <p:blipFill>
          <a:blip r:embed="rId55">
            <a:extLst>
              <a:ext uri="{BEBA8EAE-BF5A-486C-A8C5-ECC9F3942E4B}">
                <a14:imgProps xmlns:a14="http://schemas.microsoft.com/office/drawing/2010/main">
                  <a14:imgLayer r:embed="rId5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6688" y="2179638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2" descr="D:\SMYLET\BOUGEOIR 2.png"/>
          <p:cNvPicPr>
            <a:picLocks noChangeAspect="1" noChangeArrowheads="1"/>
          </p:cNvPicPr>
          <p:nvPr/>
        </p:nvPicPr>
        <p:blipFill>
          <a:blip r:embed="rId57">
            <a:extLst>
              <a:ext uri="{BEBA8EAE-BF5A-486C-A8C5-ECC9F3942E4B}">
                <a14:imgProps xmlns:a14="http://schemas.microsoft.com/office/drawing/2010/main">
                  <a14:imgLayer r:embed="rId58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21796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2032000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1775" y="1406525"/>
            <a:ext cx="13223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61">
            <a:extLst>
              <a:ext uri="{BEBA8EAE-BF5A-486C-A8C5-ECC9F3942E4B}">
                <a14:imgProps xmlns:a14="http://schemas.microsoft.com/office/drawing/2010/main">
                  <a14:imgLayer r:embed="rId62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3413" y="4651375"/>
            <a:ext cx="890587" cy="1185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3700" y="6373813"/>
            <a:ext cx="495300" cy="17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363" y="6410325"/>
            <a:ext cx="569912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65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7978" y="2259162"/>
            <a:ext cx="1643905" cy="650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7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66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3874" y="1028662"/>
            <a:ext cx="1792113" cy="1139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50" name="Image 10"/>
          <p:cNvPicPr>
            <a:picLocks noChangeAspect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1950" y="1452563"/>
            <a:ext cx="663575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" name="Ellipse 63"/>
          <p:cNvSpPr/>
          <p:nvPr/>
        </p:nvSpPr>
        <p:spPr bwMode="auto">
          <a:xfrm rot="19436957">
            <a:off x="6851650" y="1598613"/>
            <a:ext cx="374650" cy="369887"/>
          </a:xfrm>
          <a:prstGeom prst="ellipse">
            <a:avLst/>
          </a:prstGeom>
          <a:blipFill dpi="0" rotWithShape="1">
            <a:blip r:embed="rId6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40" name="Cadre 39"/>
          <p:cNvSpPr/>
          <p:nvPr/>
        </p:nvSpPr>
        <p:spPr>
          <a:xfrm>
            <a:off x="3729038" y="1531938"/>
            <a:ext cx="1592262" cy="1606550"/>
          </a:xfrm>
          <a:prstGeom prst="frame">
            <a:avLst>
              <a:gd name="adj1" fmla="val 7427"/>
            </a:avLst>
          </a:prstGeom>
          <a:blipFill dpi="0" rotWithShape="1">
            <a:blip r:embed="rId6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8" name="Picture 8" descr="C:\Users\JCL\Desktop\Sylvie Vartan - Merci pour le regard by angus\ln270n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4288" y="1676400"/>
            <a:ext cx="1374775" cy="137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64" descr="C:\Users\JCL\Desktop\Image1444.pn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1023" y="3046340"/>
            <a:ext cx="2004790" cy="3009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52" name="Picture 69" descr="C:\Users\Jclaude\Desktop\Image1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2375" y="5423694"/>
            <a:ext cx="6550025" cy="17756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Picture 65" descr="C:\Users\JCL\Desktop\SMYLET 2\FDN14_16S_détouré.png"/>
          <p:cNvPicPr>
            <a:picLocks noChangeAspect="1" noChangeArrowheads="1"/>
          </p:cNvPicPr>
          <p:nvPr/>
        </p:nvPicPr>
        <p:blipFill>
          <a:blip r:embed="rId7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5870576"/>
            <a:ext cx="1027749" cy="727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2465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88</Words>
  <Application>Microsoft Office PowerPoint</Application>
  <PresentationFormat>Affichage à l'écran (4:3)</PresentationFormat>
  <Paragraphs>17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2024-05-05T08:21:26Z</dcterms:modified>
</cp:coreProperties>
</file>