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5" r:id="rId2"/>
    <p:sldId id="331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tg8U4fzMh34nvuAJQIvWA==" hashData="N+mD9173HfpryzGF67lOL/vK/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C02E00"/>
    <a:srgbClr val="962400"/>
    <a:srgbClr val="20CE08"/>
    <a:srgbClr val="DE8400"/>
    <a:srgbClr val="0051A2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23" autoAdjust="0"/>
    <p:restoredTop sz="94660" autoAdjust="0"/>
  </p:normalViewPr>
  <p:slideViewPr>
    <p:cSldViewPr>
      <p:cViewPr>
        <p:scale>
          <a:sx n="82" d="100"/>
          <a:sy n="82" d="100"/>
        </p:scale>
        <p:origin x="-1694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BCF518-F625-473F-8206-26B6116FF2FD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440781-8E7B-4410-8463-66AB999E13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2024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28D9EE-F7FD-45A0-BB5B-93F309EC25B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42813E-1851-4140-9D12-B84234F8870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DE5C5F-1CBC-4040-99CC-1B9783EDA31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6AE97-8730-47F0-9D16-CE417D9DB6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104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9A0E1-1F46-4716-92D2-C7AB936D10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2433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6FB13-9DC2-4D2E-BD83-DAD6598197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8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728B7-FDA6-48E5-8B1F-7E939804BB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0507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C330A-F0DA-4A8B-8268-8A9B7731A5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670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EDE75-0814-4EEB-9FCB-6C41D02922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493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24E3A-C443-4CBC-937F-C9436827CA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3063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EF3EF-49B4-4BB2-B749-B8292C92AA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460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32A24-D358-4803-94A4-28CB1151C2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086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0166D-D507-437B-AC87-F1B2BB80AA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8063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1F635-DEDE-4B87-B9BE-B25F63FF4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497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  <a:gs pos="66000">
              <a:schemeClr val="tx1">
                <a:lumMod val="85000"/>
              </a:schemeClr>
            </a:gs>
            <a:gs pos="100000">
              <a:schemeClr val="accent4">
                <a:lumMod val="2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F14C05-AA66-498A-9990-EA12C85042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image" Target="../media/image35.jpeg"/><Relationship Id="rId21" Type="http://schemas.microsoft.com/office/2007/relationships/hdphoto" Target="../media/hdphoto4.wdp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9.jpeg"/><Relationship Id="rId50" Type="http://schemas.openxmlformats.org/officeDocument/2006/relationships/audio" Target="../media/audio12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1.jpeg"/><Relationship Id="rId76" Type="http://schemas.openxmlformats.org/officeDocument/2006/relationships/image" Target="../media/image55.png"/><Relationship Id="rId7" Type="http://schemas.openxmlformats.org/officeDocument/2006/relationships/image" Target="../media/image13.gif"/><Relationship Id="rId71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0.gif"/><Relationship Id="rId11" Type="http://schemas.openxmlformats.org/officeDocument/2006/relationships/image" Target="../media/image17.png"/><Relationship Id="rId24" Type="http://schemas.openxmlformats.org/officeDocument/2006/relationships/image" Target="../media/image25.gif"/><Relationship Id="rId32" Type="http://schemas.openxmlformats.org/officeDocument/2006/relationships/audio" Target="../media/audio3.wav"/><Relationship Id="rId37" Type="http://schemas.openxmlformats.org/officeDocument/2006/relationships/image" Target="../media/image34.jpeg"/><Relationship Id="rId40" Type="http://schemas.openxmlformats.org/officeDocument/2006/relationships/audio" Target="../media/audio7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6.wav"/><Relationship Id="rId66" Type="http://schemas.openxmlformats.org/officeDocument/2006/relationships/image" Target="../media/image49.gif"/><Relationship Id="rId74" Type="http://schemas.openxmlformats.org/officeDocument/2006/relationships/image" Target="../media/image54.png"/><Relationship Id="rId79" Type="http://schemas.openxmlformats.org/officeDocument/2006/relationships/image" Target="../media/image56.jpeg"/><Relationship Id="rId5" Type="http://schemas.openxmlformats.org/officeDocument/2006/relationships/image" Target="../media/image11.png"/><Relationship Id="rId61" Type="http://schemas.openxmlformats.org/officeDocument/2006/relationships/image" Target="../media/image46.jpeg"/><Relationship Id="rId82" Type="http://schemas.openxmlformats.org/officeDocument/2006/relationships/image" Target="../media/image59.png"/><Relationship Id="rId10" Type="http://schemas.openxmlformats.org/officeDocument/2006/relationships/image" Target="../media/image16.png"/><Relationship Id="rId19" Type="http://schemas.microsoft.com/office/2007/relationships/hdphoto" Target="../media/hdphoto3.wdp"/><Relationship Id="rId31" Type="http://schemas.openxmlformats.org/officeDocument/2006/relationships/image" Target="../media/image31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8.jpeg"/><Relationship Id="rId73" Type="http://schemas.microsoft.com/office/2007/relationships/hdphoto" Target="../media/hdphoto7.wdp"/><Relationship Id="rId78" Type="http://schemas.openxmlformats.org/officeDocument/2006/relationships/audio" Target="../media/audio20.wav"/><Relationship Id="rId81" Type="http://schemas.openxmlformats.org/officeDocument/2006/relationships/image" Target="../media/image58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microsoft.com/office/2007/relationships/hdphoto" Target="../media/hdphoto1.wdp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audio" Target="../media/audio2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2.jpeg"/><Relationship Id="rId77" Type="http://schemas.microsoft.com/office/2007/relationships/hdphoto" Target="../media/hdphoto9.wdp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57.pn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openxmlformats.org/officeDocument/2006/relationships/image" Target="../media/image21.jpeg"/><Relationship Id="rId25" Type="http://schemas.openxmlformats.org/officeDocument/2006/relationships/image" Target="../media/image26.png"/><Relationship Id="rId33" Type="http://schemas.openxmlformats.org/officeDocument/2006/relationships/image" Target="../media/image32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5.jpeg"/><Relationship Id="rId67" Type="http://schemas.openxmlformats.org/officeDocument/2006/relationships/image" Target="../media/image50.jpeg"/><Relationship Id="rId20" Type="http://schemas.openxmlformats.org/officeDocument/2006/relationships/image" Target="../media/image23.png"/><Relationship Id="rId41" Type="http://schemas.openxmlformats.org/officeDocument/2006/relationships/image" Target="../media/image36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microsoft.com/office/2007/relationships/hdphoto" Target="../media/hdphoto6.wdp"/><Relationship Id="rId75" Type="http://schemas.microsoft.com/office/2007/relationships/hdphoto" Target="../media/hdphoto8.wdp"/><Relationship Id="rId83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20.jpeg"/><Relationship Id="rId23" Type="http://schemas.microsoft.com/office/2007/relationships/hdphoto" Target="../media/hdphoto5.wdp"/><Relationship Id="rId28" Type="http://schemas.openxmlformats.org/officeDocument/2006/relationships/image" Target="../media/image29.jpeg"/><Relationship Id="rId36" Type="http://schemas.openxmlformats.org/officeDocument/2006/relationships/audio" Target="../media/audio5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00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0975"/>
            <a:ext cx="8788400" cy="650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8" y="170338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125538"/>
            <a:ext cx="6048375" cy="4606925"/>
          </a:xfrm>
          <a:prstGeom prst="frame">
            <a:avLst>
              <a:gd name="adj1" fmla="val 30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5943600"/>
            <a:ext cx="14811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558" y="1660100"/>
            <a:ext cx="3854513" cy="3548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Solenn\Desktop\Sia - This Is Acting (Deluxe Edition)\Sia - This Is Acting (Deluxe Reissue) (2016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1844824"/>
            <a:ext cx="3243709" cy="32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7000">
              <a:schemeClr val="accent4">
                <a:lumMod val="10000"/>
              </a:schemeClr>
            </a:gs>
            <a:gs pos="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  <a:gs pos="86000">
              <a:schemeClr val="tx1">
                <a:lumMod val="85000"/>
              </a:schemeClr>
            </a:gs>
            <a:gs pos="99000">
              <a:schemeClr val="accent4">
                <a:lumMod val="2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2" descr="C:\Users\Solenn\Desktop\00000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14" y="411163"/>
            <a:ext cx="7978775" cy="600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981075"/>
            <a:ext cx="6337300" cy="4895850"/>
          </a:xfrm>
          <a:prstGeom prst="frame">
            <a:avLst>
              <a:gd name="adj1" fmla="val 381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Image1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268413"/>
            <a:ext cx="287655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132138" y="1589088"/>
            <a:ext cx="4752975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/>
              <a:t>01. </a:t>
            </a:r>
            <a:r>
              <a:rPr lang="fr-FR" sz="1200" b="1" dirty="0" err="1"/>
              <a:t>Bird</a:t>
            </a:r>
            <a:r>
              <a:rPr lang="fr-FR" sz="1200" b="1" dirty="0"/>
              <a:t> Set Free</a:t>
            </a:r>
          </a:p>
          <a:p>
            <a:pPr algn="ctr" eaLnBrk="1" hangingPunct="1"/>
            <a:r>
              <a:rPr lang="fr-FR" sz="1200" b="1" dirty="0"/>
              <a:t>02. Alive</a:t>
            </a:r>
          </a:p>
          <a:p>
            <a:pPr algn="ctr" eaLnBrk="1" hangingPunct="1"/>
            <a:r>
              <a:rPr lang="fr-FR" sz="1200" b="1" dirty="0"/>
              <a:t>03. One Million </a:t>
            </a:r>
            <a:r>
              <a:rPr lang="fr-FR" sz="1200" b="1" dirty="0" err="1"/>
              <a:t>Bullets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04. Move </a:t>
            </a:r>
            <a:r>
              <a:rPr lang="fr-FR" sz="1200" b="1" dirty="0" err="1"/>
              <a:t>Your</a:t>
            </a:r>
            <a:r>
              <a:rPr lang="fr-FR" sz="1200" b="1" dirty="0"/>
              <a:t> Body</a:t>
            </a:r>
          </a:p>
          <a:p>
            <a:pPr algn="ctr" eaLnBrk="1" hangingPunct="1"/>
            <a:r>
              <a:rPr lang="fr-FR" sz="1200" b="1" dirty="0"/>
              <a:t>05. </a:t>
            </a:r>
            <a:r>
              <a:rPr lang="fr-FR" sz="1200" b="1" dirty="0" err="1"/>
              <a:t>Unstoppable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06. Cheap </a:t>
            </a:r>
            <a:r>
              <a:rPr lang="fr-FR" sz="1200" b="1" dirty="0" err="1"/>
              <a:t>Thrills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07. </a:t>
            </a:r>
            <a:r>
              <a:rPr lang="fr-FR" sz="1200" b="1" dirty="0" err="1"/>
              <a:t>Reaper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08. House On </a:t>
            </a:r>
            <a:r>
              <a:rPr lang="fr-FR" sz="1200" b="1" dirty="0" err="1"/>
              <a:t>Fire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09. </a:t>
            </a:r>
            <a:r>
              <a:rPr lang="fr-FR" sz="1200" b="1" dirty="0" err="1"/>
              <a:t>Footprints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10. </a:t>
            </a:r>
            <a:r>
              <a:rPr lang="fr-FR" sz="1200" b="1" dirty="0" err="1"/>
              <a:t>Sweet</a:t>
            </a:r>
            <a:r>
              <a:rPr lang="fr-FR" sz="1200" b="1" dirty="0"/>
              <a:t> Design</a:t>
            </a:r>
          </a:p>
          <a:p>
            <a:pPr algn="ctr" eaLnBrk="1" hangingPunct="1"/>
            <a:r>
              <a:rPr lang="fr-FR" sz="1200" b="1" dirty="0"/>
              <a:t>11. </a:t>
            </a:r>
            <a:r>
              <a:rPr lang="fr-FR" sz="1200" b="1" dirty="0" err="1"/>
              <a:t>Broken</a:t>
            </a:r>
            <a:r>
              <a:rPr lang="fr-FR" sz="1200" b="1" dirty="0"/>
              <a:t> Glass</a:t>
            </a:r>
          </a:p>
          <a:p>
            <a:pPr algn="ctr" eaLnBrk="1" hangingPunct="1"/>
            <a:r>
              <a:rPr lang="fr-FR" sz="1200" b="1" dirty="0"/>
              <a:t>12. </a:t>
            </a:r>
            <a:r>
              <a:rPr lang="fr-FR" sz="1200" b="1" dirty="0" err="1"/>
              <a:t>Space</a:t>
            </a:r>
            <a:r>
              <a:rPr lang="fr-FR" sz="1200" b="1" dirty="0"/>
              <a:t> </a:t>
            </a:r>
            <a:r>
              <a:rPr lang="fr-FR" sz="1200" b="1" dirty="0" err="1"/>
              <a:t>Between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13. Cheap </a:t>
            </a:r>
            <a:r>
              <a:rPr lang="fr-FR" sz="1200" b="1" dirty="0" err="1"/>
              <a:t>Thrills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14. The </a:t>
            </a:r>
            <a:r>
              <a:rPr lang="fr-FR" sz="1200" b="1" dirty="0" err="1"/>
              <a:t>Greatest</a:t>
            </a:r>
            <a:r>
              <a:rPr lang="fr-FR" sz="1200" b="1" dirty="0"/>
              <a:t> (</a:t>
            </a:r>
            <a:r>
              <a:rPr lang="fr-FR" sz="1200" b="1" dirty="0" err="1"/>
              <a:t>feat</a:t>
            </a:r>
            <a:r>
              <a:rPr lang="fr-FR" sz="1200" b="1" dirty="0"/>
              <a:t>. </a:t>
            </a:r>
            <a:r>
              <a:rPr lang="fr-FR" sz="1200" b="1" dirty="0" err="1"/>
              <a:t>Kendrick</a:t>
            </a:r>
            <a:r>
              <a:rPr lang="fr-FR" sz="1200" b="1" dirty="0"/>
              <a:t> Lamar)</a:t>
            </a:r>
          </a:p>
          <a:p>
            <a:pPr algn="ctr" eaLnBrk="1" hangingPunct="1"/>
            <a:r>
              <a:rPr lang="fr-FR" sz="1200" b="1" dirty="0"/>
              <a:t>15. Confetti</a:t>
            </a:r>
          </a:p>
          <a:p>
            <a:pPr algn="ctr" eaLnBrk="1" hangingPunct="1"/>
            <a:r>
              <a:rPr lang="fr-FR" sz="1200" b="1" dirty="0"/>
              <a:t>16. Move </a:t>
            </a:r>
            <a:r>
              <a:rPr lang="fr-FR" sz="1200" b="1" dirty="0" err="1"/>
              <a:t>Your</a:t>
            </a:r>
            <a:r>
              <a:rPr lang="fr-FR" sz="1200" b="1" dirty="0"/>
              <a:t> Body (Alan Walker Remix)</a:t>
            </a:r>
          </a:p>
          <a:p>
            <a:pPr algn="ctr" eaLnBrk="1" hangingPunct="1"/>
            <a:r>
              <a:rPr lang="fr-FR" sz="1200" b="1" dirty="0"/>
              <a:t>17. </a:t>
            </a:r>
            <a:r>
              <a:rPr lang="fr-FR" sz="1200" b="1" dirty="0" err="1"/>
              <a:t>Midnight</a:t>
            </a:r>
            <a:r>
              <a:rPr lang="fr-FR" sz="1200" b="1" dirty="0"/>
              <a:t> </a:t>
            </a:r>
            <a:r>
              <a:rPr lang="fr-FR" sz="1200" b="1" dirty="0" err="1"/>
              <a:t>Decisions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18. </a:t>
            </a:r>
            <a:r>
              <a:rPr lang="fr-FR" sz="1200" b="1" dirty="0" err="1"/>
              <a:t>Jesus</a:t>
            </a:r>
            <a:r>
              <a:rPr lang="fr-FR" sz="1200" b="1" dirty="0"/>
              <a:t> </a:t>
            </a:r>
            <a:r>
              <a:rPr lang="fr-FR" sz="1200" b="1" dirty="0" err="1"/>
              <a:t>Wept</a:t>
            </a:r>
            <a:endParaRPr lang="fr-FR" sz="1200" b="1" dirty="0"/>
          </a:p>
          <a:p>
            <a:pPr algn="ctr" eaLnBrk="1" hangingPunct="1"/>
            <a:r>
              <a:rPr lang="fr-FR" sz="1200" b="1" dirty="0"/>
              <a:t>19. The </a:t>
            </a:r>
            <a:r>
              <a:rPr lang="fr-FR" sz="1200" b="1" dirty="0" err="1"/>
              <a:t>Greatest</a:t>
            </a:r>
            <a:endParaRPr lang="fr-FR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4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57" y="638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594" y="6365174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2" y="1667669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667016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101" y="2223541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12" y="2198687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9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9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30" name="01. Bird Set Fre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2" name="02. Aliv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4" name="03. One Million Bullets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6" name="04. Move Your Body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8" name="05. Unstoppab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40" name="06. Cheap Thrill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2" name="07. Reape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4" name="88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6" name="09. Footprints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. Broken Glas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. Space Betwee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. Cheap Thrill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. The Greatest (feat. Kendrick Lamar)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. Confetti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. Midnight Decisions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. Jesus Wept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. The Greatest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2" descr="C:\Users\Solenn\Desktop\Ima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84613"/>
            <a:ext cx="7620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929" y="4952206"/>
            <a:ext cx="71437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0" descr="C:\Users\Marie-Jose\Desktop\NUMEROS JUKEBOX NOIR\10 (FILEminimizer).jpg">
            <a:hlinkClick r:id="" action="ppaction://noaction" highlightClick="1">
              <a:snd r:embed="rId78" name="10. Sweet Design.wav"/>
            </a:hlinkClick>
          </p:cNvPr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515937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Solenn\Desktop\Image11 (FILEminimizer)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1479550"/>
            <a:ext cx="103187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JCL\Desktop\ccccccccc_détouré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403" y="3118742"/>
            <a:ext cx="1860364" cy="299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54991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SMYLET\Image14.pn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766" y="5892876"/>
            <a:ext cx="512372" cy="63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2024-05-05T08:19:09Z</dcterms:modified>
</cp:coreProperties>
</file>