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7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sWiC7HM4mgPD6fZQ0uNKw==" hashData="ZGJ98mHBYtcmbPMpqRJBnvGHOE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89FF"/>
    <a:srgbClr val="6D6DFF"/>
    <a:srgbClr val="9C5BCD"/>
    <a:srgbClr val="C198E0"/>
    <a:srgbClr val="5008B0"/>
    <a:srgbClr val="E3E191"/>
    <a:srgbClr val="DDDB7B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98" autoAdjust="0"/>
    <p:restoredTop sz="94660"/>
  </p:normalViewPr>
  <p:slideViewPr>
    <p:cSldViewPr>
      <p:cViewPr>
        <p:scale>
          <a:sx n="82" d="100"/>
          <a:sy n="82" d="100"/>
        </p:scale>
        <p:origin x="-1565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8192DF-6218-4F69-B9E2-C83EE23BCAE4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C914B61-F737-4B1A-B728-00844E81EAE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2082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C462D6A-FA42-437C-98D6-DC21178F82D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C17913F-1992-4521-9EB1-7404DB7313E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169AD6-5BD8-4279-A088-B997ED87ABE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C4B38-6472-4BAC-B27F-B68C1AF85C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0800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76D89-1997-4DC5-A21C-6B05DC0888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6005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B3187-70A5-41CD-B859-2A7F8C4DC8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4138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184B6-FA42-48A3-B0E2-4C5DF9D19E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2394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DF200-34D4-482A-B8C7-2359AA40B4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576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BD75BA-77A9-4427-ACB4-56F0914B11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1702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342AD-58F7-4513-A121-AD738C7A38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69294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6568F-931C-4DA9-9EB5-26C59F4D1A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5094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8E717-06EC-4512-8417-639D9FB7F6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4794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955A2F-2F4E-4775-8051-418729AE24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453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70DB4-C6DF-4577-AA57-EB8759C94D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0309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4">
                <a:lumMod val="10000"/>
              </a:schemeClr>
            </a:gs>
            <a:gs pos="85000">
              <a:srgbClr val="8989FF"/>
            </a:gs>
            <a:gs pos="74000">
              <a:schemeClr val="accent4">
                <a:lumMod val="10000"/>
              </a:schemeClr>
            </a:gs>
            <a:gs pos="9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5F21AF-A64F-4CBB-8376-F78177C9B8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gif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6.wav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9.wav"/><Relationship Id="rId34" Type="http://schemas.openxmlformats.org/officeDocument/2006/relationships/image" Target="../media/image31.jpeg"/><Relationship Id="rId42" Type="http://schemas.openxmlformats.org/officeDocument/2006/relationships/image" Target="../media/image36.gif"/><Relationship Id="rId47" Type="http://schemas.openxmlformats.org/officeDocument/2006/relationships/image" Target="../media/image40.png"/><Relationship Id="rId50" Type="http://schemas.openxmlformats.org/officeDocument/2006/relationships/image" Target="../media/image42.png"/><Relationship Id="rId55" Type="http://schemas.openxmlformats.org/officeDocument/2006/relationships/image" Target="../media/image45.png"/><Relationship Id="rId63" Type="http://schemas.openxmlformats.org/officeDocument/2006/relationships/image" Target="../media/image51.png"/><Relationship Id="rId68" Type="http://schemas.openxmlformats.org/officeDocument/2006/relationships/image" Target="../media/image55.jpeg"/><Relationship Id="rId7" Type="http://schemas.openxmlformats.org/officeDocument/2006/relationships/image" Target="../media/image16.gif"/><Relationship Id="rId71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1" Type="http://schemas.openxmlformats.org/officeDocument/2006/relationships/audio" Target="../media/audio5.wav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3.png"/><Relationship Id="rId40" Type="http://schemas.microsoft.com/office/2007/relationships/hdphoto" Target="../media/hdphoto2.wdp"/><Relationship Id="rId45" Type="http://schemas.openxmlformats.org/officeDocument/2006/relationships/image" Target="../media/image38.png"/><Relationship Id="rId53" Type="http://schemas.openxmlformats.org/officeDocument/2006/relationships/image" Target="../media/image44.png"/><Relationship Id="rId58" Type="http://schemas.openxmlformats.org/officeDocument/2006/relationships/image" Target="../media/image47.png"/><Relationship Id="rId66" Type="http://schemas.openxmlformats.org/officeDocument/2006/relationships/audio" Target="../media/audio18.wav"/><Relationship Id="rId5" Type="http://schemas.openxmlformats.org/officeDocument/2006/relationships/image" Target="../media/image14.png"/><Relationship Id="rId15" Type="http://schemas.openxmlformats.org/officeDocument/2006/relationships/audio" Target="../media/audio1.wav"/><Relationship Id="rId23" Type="http://schemas.openxmlformats.org/officeDocument/2006/relationships/audio" Target="../media/audio10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microsoft.com/office/2007/relationships/hdphoto" Target="../media/hdphoto3.wdp"/><Relationship Id="rId57" Type="http://schemas.microsoft.com/office/2007/relationships/hdphoto" Target="../media/hdphoto6.wdp"/><Relationship Id="rId61" Type="http://schemas.openxmlformats.org/officeDocument/2006/relationships/image" Target="../media/image49.png"/><Relationship Id="rId10" Type="http://schemas.openxmlformats.org/officeDocument/2006/relationships/image" Target="../media/image19.gif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7.jpeg"/><Relationship Id="rId52" Type="http://schemas.openxmlformats.org/officeDocument/2006/relationships/image" Target="../media/image43.jpeg"/><Relationship Id="rId60" Type="http://schemas.openxmlformats.org/officeDocument/2006/relationships/image" Target="../media/image48.png"/><Relationship Id="rId65" Type="http://schemas.openxmlformats.org/officeDocument/2006/relationships/image" Target="../media/image53.gif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2.wav"/><Relationship Id="rId30" Type="http://schemas.openxmlformats.org/officeDocument/2006/relationships/image" Target="../media/image29.jpeg"/><Relationship Id="rId35" Type="http://schemas.openxmlformats.org/officeDocument/2006/relationships/audio" Target="../media/audio16.wav"/><Relationship Id="rId43" Type="http://schemas.openxmlformats.org/officeDocument/2006/relationships/audio" Target="../media/audio17.wav"/><Relationship Id="rId48" Type="http://schemas.openxmlformats.org/officeDocument/2006/relationships/image" Target="../media/image41.png"/><Relationship Id="rId56" Type="http://schemas.openxmlformats.org/officeDocument/2006/relationships/image" Target="../media/image46.png"/><Relationship Id="rId64" Type="http://schemas.openxmlformats.org/officeDocument/2006/relationships/image" Target="../media/image52.png"/><Relationship Id="rId69" Type="http://schemas.openxmlformats.org/officeDocument/2006/relationships/image" Target="../media/image7.gif"/><Relationship Id="rId8" Type="http://schemas.openxmlformats.org/officeDocument/2006/relationships/image" Target="../media/image17.gif"/><Relationship Id="rId51" Type="http://schemas.microsoft.com/office/2007/relationships/hdphoto" Target="../media/hdphoto4.wdp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microsoft.com/office/2007/relationships/hdphoto" Target="../media/hdphoto1.wdp"/><Relationship Id="rId46" Type="http://schemas.openxmlformats.org/officeDocument/2006/relationships/image" Target="../media/image39.png"/><Relationship Id="rId59" Type="http://schemas.microsoft.com/office/2007/relationships/hdphoto" Target="../media/hdphoto7.wdp"/><Relationship Id="rId67" Type="http://schemas.openxmlformats.org/officeDocument/2006/relationships/image" Target="../media/image54.jpeg"/><Relationship Id="rId20" Type="http://schemas.openxmlformats.org/officeDocument/2006/relationships/image" Target="../media/image24.jpeg"/><Relationship Id="rId41" Type="http://schemas.openxmlformats.org/officeDocument/2006/relationships/image" Target="../media/image35.gif"/><Relationship Id="rId54" Type="http://schemas.microsoft.com/office/2007/relationships/hdphoto" Target="../media/hdphoto5.wdp"/><Relationship Id="rId62" Type="http://schemas.openxmlformats.org/officeDocument/2006/relationships/image" Target="../media/image50.png"/><Relationship Id="rId70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3 -634.wav">
            <a:hlinkClick r:id="" action="ppaction://media"/>
          </p:cNvPr>
          <p:cNvPicPr>
            <a:picLocks noRot="1" noChangeAspect="1"/>
          </p:cNvPicPr>
          <p:nvPr>
            <a:wavAudioFile r:embed="rId1" name="03 - Où Va Le Temp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88913"/>
            <a:ext cx="8921750" cy="651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8. 650.wav">
            <a:hlinkClick r:id="" action="ppaction://media"/>
          </p:cNvPr>
          <p:cNvPicPr>
            <a:picLocks noRot="1" noChangeAspect="1"/>
          </p:cNvPicPr>
          <p:nvPr>
            <a:wavAudioFile r:embed="rId2" name="08. Envole-moi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2 -650.wav">
            <a:hlinkClick r:id="" action="ppaction://media"/>
          </p:cNvPr>
          <p:cNvPicPr>
            <a:picLocks noRot="1" noChangeAspect="1"/>
          </p:cNvPicPr>
          <p:nvPr>
            <a:wavAudioFile r:embed="rId3" name="12 - L'affiche Rouge (Live au studio 1719)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4 Ad650.wav">
            <a:hlinkClick r:id="" action="ppaction://media"/>
          </p:cNvPr>
          <p:cNvPicPr>
            <a:picLocks noRot="1" noChangeAspect="1"/>
          </p:cNvPicPr>
          <p:nvPr>
            <a:wavAudioFile r:embed="rId4" name="4 Adulte jamai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258888" y="981075"/>
            <a:ext cx="6626225" cy="4824413"/>
          </a:xfrm>
          <a:prstGeom prst="frame">
            <a:avLst>
              <a:gd name="adj1" fmla="val 3835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357" y="6237312"/>
            <a:ext cx="874832" cy="298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5008B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0"/>
            <a:ext cx="3946090" cy="36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2" descr="C:\Users\JCL\Desktop\Rose Laurens - Où Va Le Temps\rICP0tC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1747838"/>
            <a:ext cx="3429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88913"/>
            <a:ext cx="8921750" cy="651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755650" y="1139825"/>
            <a:ext cx="7848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01. Maison De Fous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02. Vieux Routier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03. Où Va Le Temps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04. Amazone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05. Feelings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06. Si j’t’aimais pas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07. Toute Seule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08. Dans La Foule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09. Pas De Liberté Surveillée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10. Caricature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11. Tout Doux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12. Tatouer Toi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13. If You Don't Know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14. Comme Dans Un Flash</a:t>
            </a:r>
          </a:p>
          <a:p>
            <a:pPr algn="ctr" eaLnBrk="1" hangingPunct="1"/>
            <a:r>
              <a:rPr lang="fr-FR" sz="2000" b="1">
                <a:solidFill>
                  <a:srgbClr val="FFC91D"/>
                </a:solidFill>
              </a:rPr>
              <a:t>15. Elle Vole</a:t>
            </a:r>
          </a:p>
        </p:txBody>
      </p:sp>
      <p:sp>
        <p:nvSpPr>
          <p:cNvPr id="9" name="Cadre 8"/>
          <p:cNvSpPr/>
          <p:nvPr/>
        </p:nvSpPr>
        <p:spPr>
          <a:xfrm>
            <a:off x="1088021" y="836613"/>
            <a:ext cx="6911975" cy="5184775"/>
          </a:xfrm>
          <a:prstGeom prst="frame">
            <a:avLst>
              <a:gd name="adj1" fmla="val 210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41667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1" name="01 - Maison De Fous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3" name="02 - Vieux Routier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5" name="03 - Où Va Le Temp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7" name="04 - Amazon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9" name="05 - Feeling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1" name="06 - Si j’t’aimais pa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07 - Toute Seul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 - Pas De Liberté Surveillé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 - Tout Doux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 - Tatouer Toi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 - If You Don't Know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3" name="14 - Comme Dans Un Flash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5" name="08 - Dans La Foul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10 - Caricatur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81031" y="4184650"/>
            <a:ext cx="627573" cy="182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4840288"/>
            <a:ext cx="842962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641350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5" descr="C:\Users\Marie-Jose\Desktop\NUMEROS JUKEBOX NOIR\15 (FILEminimizer).jpg">
            <a:hlinkClick r:id="" action="ppaction://noaction" highlightClick="1">
              <a:snd r:embed="rId66" name="15 - Elle Vol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35288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2" descr="C:\Users\JCL\Desktop\Rose Laurens - Où Va Le Temps\rICP0tC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463" y="1641475"/>
            <a:ext cx="1414462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7492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3" descr="C:\Users\JCL\Desktop\image_détouré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26" y="2964877"/>
            <a:ext cx="2268538" cy="3280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5438775"/>
            <a:ext cx="6550025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</Words>
  <Application>Microsoft Office PowerPoint</Application>
  <PresentationFormat>Affichage à l'écran (4:3)</PresentationFormat>
  <Paragraphs>18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2024-05-05T08:16:47Z</dcterms:modified>
</cp:coreProperties>
</file>