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0" r:id="rId3"/>
    <p:sldId id="35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xGA8hP8WFAkuxU13CTpbg==" hashData="Nfo5RZojpPWRiTkxd+Oj11+Tfs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B96F81"/>
    <a:srgbClr val="848484"/>
    <a:srgbClr val="A01499"/>
    <a:srgbClr val="C519BD"/>
    <a:srgbClr val="A20078"/>
    <a:srgbClr val="FF69D8"/>
    <a:srgbClr val="3820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156" autoAdjust="0"/>
    <p:restoredTop sz="94660"/>
  </p:normalViewPr>
  <p:slideViewPr>
    <p:cSldViewPr>
      <p:cViewPr>
        <p:scale>
          <a:sx n="92" d="100"/>
          <a:sy n="92" d="100"/>
        </p:scale>
        <p:origin x="-710" y="-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48D448A-7B6C-46CC-B321-326CD101B0D3}" type="datetimeFigureOut">
              <a:rPr lang="fr-FR"/>
              <a:pPr>
                <a:defRPr/>
              </a:pPr>
              <a:t>12/05/2024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0EAD16D-1A8C-4584-A7C2-CC39E3B2A5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6920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5F900D2-05DF-4A56-82E1-F3826963EE4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7D319DE-5426-4DF4-955A-FDA87D89CE7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052528B-9DB3-4096-B931-F9350400E04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E347-0F89-4484-9FB2-15B3302198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5912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A2DD8-3A8E-4E14-9C45-F817823DE3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7800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12EF8-9637-43A1-8B74-D575AAB889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686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2329D-7587-4D26-8FF5-7656B48BE2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38767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37295-50EA-4749-9946-738CF34C31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2690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06A18-04B1-4A96-9C35-BFA610F2F5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99248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AC2FD-794A-489F-B9BF-96E1FD6AE9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7144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BBE64E-7896-48F7-8657-1BE763026F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2024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5BA3D-D421-4DD4-A19D-52A0096037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2216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18998-C2FD-43DE-9FEB-640398E6B7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256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44C55-27A2-42C7-8E14-69F6A589EE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0477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4">
                <a:lumMod val="10000"/>
              </a:schemeClr>
            </a:gs>
            <a:gs pos="90000">
              <a:srgbClr val="382018"/>
            </a:gs>
            <a:gs pos="81000">
              <a:schemeClr val="tx1"/>
            </a:gs>
            <a:gs pos="75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57689E-F69A-49EF-854C-E02294DB34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gif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7.jpeg"/><Relationship Id="rId21" Type="http://schemas.openxmlformats.org/officeDocument/2006/relationships/audio" Target="../media/audio7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20.wav"/><Relationship Id="rId50" Type="http://schemas.openxmlformats.org/officeDocument/2006/relationships/image" Target="../media/image39.jpeg"/><Relationship Id="rId55" Type="http://schemas.openxmlformats.org/officeDocument/2006/relationships/audio" Target="../media/audio23.wav"/><Relationship Id="rId63" Type="http://schemas.openxmlformats.org/officeDocument/2006/relationships/audio" Target="../media/audio27.wav"/><Relationship Id="rId68" Type="http://schemas.openxmlformats.org/officeDocument/2006/relationships/image" Target="../media/image48.jpeg"/><Relationship Id="rId76" Type="http://schemas.microsoft.com/office/2007/relationships/hdphoto" Target="../media/hdphoto2.wdp"/><Relationship Id="rId84" Type="http://schemas.microsoft.com/office/2007/relationships/hdphoto" Target="../media/hdphoto6.wdp"/><Relationship Id="rId89" Type="http://schemas.openxmlformats.org/officeDocument/2006/relationships/image" Target="../media/image60.png"/><Relationship Id="rId97" Type="http://schemas.openxmlformats.org/officeDocument/2006/relationships/image" Target="../media/image67.jpeg"/><Relationship Id="rId7" Type="http://schemas.openxmlformats.org/officeDocument/2006/relationships/image" Target="../media/image15.gif"/><Relationship Id="rId71" Type="http://schemas.openxmlformats.org/officeDocument/2006/relationships/audio" Target="../media/audio31.wav"/><Relationship Id="rId92" Type="http://schemas.openxmlformats.org/officeDocument/2006/relationships/image" Target="../media/image62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6.wav"/><Relationship Id="rId29" Type="http://schemas.openxmlformats.org/officeDocument/2006/relationships/audio" Target="../media/audio11.wav"/><Relationship Id="rId11" Type="http://schemas.openxmlformats.org/officeDocument/2006/relationships/image" Target="../media/image18.jpe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5.wav"/><Relationship Id="rId40" Type="http://schemas.openxmlformats.org/officeDocument/2006/relationships/image" Target="../media/image34.jpeg"/><Relationship Id="rId45" Type="http://schemas.openxmlformats.org/officeDocument/2006/relationships/audio" Target="../media/audio19.wav"/><Relationship Id="rId53" Type="http://schemas.openxmlformats.org/officeDocument/2006/relationships/audio" Target="../media/audio22.wav"/><Relationship Id="rId58" Type="http://schemas.openxmlformats.org/officeDocument/2006/relationships/image" Target="../media/image43.jpeg"/><Relationship Id="rId66" Type="http://schemas.openxmlformats.org/officeDocument/2006/relationships/image" Target="../media/image47.jpeg"/><Relationship Id="rId74" Type="http://schemas.microsoft.com/office/2007/relationships/hdphoto" Target="../media/hdphoto1.wdp"/><Relationship Id="rId79" Type="http://schemas.openxmlformats.org/officeDocument/2006/relationships/image" Target="../media/image54.png"/><Relationship Id="rId87" Type="http://schemas.openxmlformats.org/officeDocument/2006/relationships/image" Target="../media/image58.gif"/><Relationship Id="rId102" Type="http://schemas.openxmlformats.org/officeDocument/2006/relationships/image" Target="../media/image71.png"/><Relationship Id="rId5" Type="http://schemas.openxmlformats.org/officeDocument/2006/relationships/image" Target="../media/image13.gif"/><Relationship Id="rId61" Type="http://schemas.openxmlformats.org/officeDocument/2006/relationships/audio" Target="../media/audio26.wav"/><Relationship Id="rId82" Type="http://schemas.microsoft.com/office/2007/relationships/hdphoto" Target="../media/hdphoto5.wdp"/><Relationship Id="rId90" Type="http://schemas.microsoft.com/office/2007/relationships/hdphoto" Target="../media/hdphoto8.wdp"/><Relationship Id="rId95" Type="http://schemas.openxmlformats.org/officeDocument/2006/relationships/image" Target="../media/image65.jpeg"/><Relationship Id="rId19" Type="http://schemas.openxmlformats.org/officeDocument/2006/relationships/image" Target="../media/image23.jpeg"/><Relationship Id="rId14" Type="http://schemas.openxmlformats.org/officeDocument/2006/relationships/audio" Target="../media/audio5.wav"/><Relationship Id="rId22" Type="http://schemas.openxmlformats.org/officeDocument/2006/relationships/image" Target="../media/image25.jpeg"/><Relationship Id="rId27" Type="http://schemas.openxmlformats.org/officeDocument/2006/relationships/audio" Target="../media/audio10.wav"/><Relationship Id="rId30" Type="http://schemas.openxmlformats.org/officeDocument/2006/relationships/image" Target="../media/image29.jpeg"/><Relationship Id="rId35" Type="http://schemas.openxmlformats.org/officeDocument/2006/relationships/audio" Target="../media/audio14.wav"/><Relationship Id="rId43" Type="http://schemas.openxmlformats.org/officeDocument/2006/relationships/audio" Target="../media/audio18.wav"/><Relationship Id="rId48" Type="http://schemas.openxmlformats.org/officeDocument/2006/relationships/image" Target="../media/image38.jpeg"/><Relationship Id="rId56" Type="http://schemas.openxmlformats.org/officeDocument/2006/relationships/image" Target="../media/image42.jpeg"/><Relationship Id="rId64" Type="http://schemas.openxmlformats.org/officeDocument/2006/relationships/image" Target="../media/image46.jpeg"/><Relationship Id="rId69" Type="http://schemas.openxmlformats.org/officeDocument/2006/relationships/audio" Target="../media/audio30.wav"/><Relationship Id="rId77" Type="http://schemas.openxmlformats.org/officeDocument/2006/relationships/image" Target="../media/image53.png"/><Relationship Id="rId100" Type="http://schemas.openxmlformats.org/officeDocument/2006/relationships/image" Target="../media/image4.gif"/><Relationship Id="rId8" Type="http://schemas.openxmlformats.org/officeDocument/2006/relationships/image" Target="../media/image16.gif"/><Relationship Id="rId51" Type="http://schemas.openxmlformats.org/officeDocument/2006/relationships/audio" Target="../media/audio21.wav"/><Relationship Id="rId72" Type="http://schemas.openxmlformats.org/officeDocument/2006/relationships/image" Target="../media/image50.jpeg"/><Relationship Id="rId80" Type="http://schemas.microsoft.com/office/2007/relationships/hdphoto" Target="../media/hdphoto4.wdp"/><Relationship Id="rId85" Type="http://schemas.openxmlformats.org/officeDocument/2006/relationships/image" Target="../media/image57.png"/><Relationship Id="rId93" Type="http://schemas.openxmlformats.org/officeDocument/2006/relationships/image" Target="../media/image63.png"/><Relationship Id="rId98" Type="http://schemas.openxmlformats.org/officeDocument/2006/relationships/image" Target="../media/image68.png"/><Relationship Id="rId3" Type="http://schemas.openxmlformats.org/officeDocument/2006/relationships/image" Target="../media/image11.png"/><Relationship Id="rId12" Type="http://schemas.openxmlformats.org/officeDocument/2006/relationships/audio" Target="../media/audio4.wav"/><Relationship Id="rId17" Type="http://schemas.openxmlformats.org/officeDocument/2006/relationships/image" Target="../media/image21.jpeg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audio" Target="../media/audio25.wav"/><Relationship Id="rId67" Type="http://schemas.openxmlformats.org/officeDocument/2006/relationships/audio" Target="../media/audio29.wav"/><Relationship Id="rId20" Type="http://schemas.openxmlformats.org/officeDocument/2006/relationships/image" Target="../media/image24.gif"/><Relationship Id="rId41" Type="http://schemas.openxmlformats.org/officeDocument/2006/relationships/audio" Target="../media/audio17.wav"/><Relationship Id="rId54" Type="http://schemas.openxmlformats.org/officeDocument/2006/relationships/image" Target="../media/image41.jpeg"/><Relationship Id="rId62" Type="http://schemas.openxmlformats.org/officeDocument/2006/relationships/image" Target="../media/image45.jpeg"/><Relationship Id="rId70" Type="http://schemas.openxmlformats.org/officeDocument/2006/relationships/image" Target="../media/image49.jpeg"/><Relationship Id="rId75" Type="http://schemas.openxmlformats.org/officeDocument/2006/relationships/image" Target="../media/image52.jpeg"/><Relationship Id="rId83" Type="http://schemas.openxmlformats.org/officeDocument/2006/relationships/image" Target="../media/image56.png"/><Relationship Id="rId88" Type="http://schemas.openxmlformats.org/officeDocument/2006/relationships/image" Target="../media/image59.png"/><Relationship Id="rId91" Type="http://schemas.openxmlformats.org/officeDocument/2006/relationships/image" Target="../media/image61.png"/><Relationship Id="rId96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0.jpeg"/><Relationship Id="rId23" Type="http://schemas.openxmlformats.org/officeDocument/2006/relationships/audio" Target="../media/audio8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2.wav"/><Relationship Id="rId57" Type="http://schemas.openxmlformats.org/officeDocument/2006/relationships/audio" Target="../media/audio24.wav"/><Relationship Id="rId10" Type="http://schemas.openxmlformats.org/officeDocument/2006/relationships/audio" Target="../media/audio3.wav"/><Relationship Id="rId31" Type="http://schemas.openxmlformats.org/officeDocument/2006/relationships/audio" Target="../media/audio12.wav"/><Relationship Id="rId44" Type="http://schemas.openxmlformats.org/officeDocument/2006/relationships/image" Target="../media/image36.jpeg"/><Relationship Id="rId52" Type="http://schemas.openxmlformats.org/officeDocument/2006/relationships/image" Target="../media/image40.jpeg"/><Relationship Id="rId60" Type="http://schemas.openxmlformats.org/officeDocument/2006/relationships/image" Target="../media/image44.jpeg"/><Relationship Id="rId65" Type="http://schemas.openxmlformats.org/officeDocument/2006/relationships/audio" Target="../media/audio28.wav"/><Relationship Id="rId73" Type="http://schemas.openxmlformats.org/officeDocument/2006/relationships/image" Target="../media/image51.jpeg"/><Relationship Id="rId78" Type="http://schemas.microsoft.com/office/2007/relationships/hdphoto" Target="../media/hdphoto3.wdp"/><Relationship Id="rId81" Type="http://schemas.openxmlformats.org/officeDocument/2006/relationships/image" Target="../media/image55.png"/><Relationship Id="rId86" Type="http://schemas.microsoft.com/office/2007/relationships/hdphoto" Target="../media/hdphoto7.wdp"/><Relationship Id="rId94" Type="http://schemas.openxmlformats.org/officeDocument/2006/relationships/image" Target="../media/image64.jpeg"/><Relationship Id="rId99" Type="http://schemas.openxmlformats.org/officeDocument/2006/relationships/image" Target="../media/image69.jpeg"/><Relationship Id="rId101" Type="http://schemas.openxmlformats.org/officeDocument/2006/relationships/image" Target="../media/image70.gif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3" Type="http://schemas.openxmlformats.org/officeDocument/2006/relationships/image" Target="../media/image19.jpeg"/><Relationship Id="rId18" Type="http://schemas.openxmlformats.org/officeDocument/2006/relationships/image" Target="../media/image22.png"/><Relationship Id="rId39" Type="http://schemas.openxmlformats.org/officeDocument/2006/relationships/audio" Target="../media/audio1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25. 3105.wav">
            <a:hlinkClick r:id="" action="ppaction://media"/>
          </p:cNvPr>
          <p:cNvPicPr>
            <a:picLocks noRot="1" noChangeAspect="1"/>
          </p:cNvPicPr>
          <p:nvPr>
            <a:wavAudioFile r:embed="rId1" name="25. Claude Francois - Belles, Belles, Belles (girls, Girls, Girls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525" y="168910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81588" y="2768600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6146800"/>
            <a:ext cx="9969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1121352"/>
            <a:ext cx="4464497" cy="4558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JCL\Desktop\VA - Variété française expérience (mp3)\cover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13" y="1670050"/>
            <a:ext cx="3532187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4" descr="C:\Users\JCL\Desktop\cd2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013" y="333375"/>
            <a:ext cx="91598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9. Daniel Balavoine - S.o.s. D'un Terrien En Détresse (2009 Remastered).wav">
            <a:hlinkClick r:id="" action="ppaction://media"/>
          </p:cNvPr>
          <p:cNvPicPr>
            <a:picLocks noRot="1" noChangeAspect="1"/>
          </p:cNvPicPr>
          <p:nvPr>
            <a:wavAudioFile r:embed="rId2" name="19. Daniel Balavoine - S.o.s. D'un Terrien En Détresse (2009 Remastered).wav"/>
          </p:nvPr>
        </p:nvPicPr>
        <p:blipFill>
          <a:blip r:embed="rId1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534988" y="842963"/>
            <a:ext cx="8315325" cy="517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Alain Souchon - Foule Sentimentale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Patrick Bruel - Casser La Voix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Renaud - Laisse Béton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Noir Désir - Le Vent Nous Portera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De Palmas - Sur La Route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Maxime Le Forestier - San Francisco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Yseult - Corps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Ben L'oncle Soul - Soulman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Eddy De Pretto - Fête De Trop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Daniel Levi - L'envie D'aimer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Céline Dion - Sous Le Vent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Isabelle Boulay - Parle-moi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Michel Berger - La Groupie Du Pianiste (remasterisé En 2002)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Julien Clerc - Femmes... Je Vous Aime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Florent Pagny - N'importe Quoi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Dalida - Paroles Paroles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Mike Brant - Qui Saura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Véronique Sanson - Amoureuse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Daniel Balavoine - S.o.s. D'un Terrien En Détresse (2009 Remastered)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Eddy Mitchell - Sur La Route De Memphis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21. Barbara - L'aigle Noir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22. France Gall - Si Maman Si (remasterisé En 2004)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23. Françoise Hardy - Tous Les Garçons Et Les Filles (slow)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24. Léo Ferré - C'est Extra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25. Sylvie Vartan - La Plus Belle Pour Aller Danser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26. Claude François - Comme D'habitude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27. Joe Dassin - Les Champs-elysées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28. Michel Polnareff - La Poupée Qui Fait Non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29. Serge Gainsbourg - Bonnie And Clyde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30. Édith Piaf - Hymne À L'amour</a:t>
            </a:r>
          </a:p>
        </p:txBody>
      </p:sp>
      <p:sp>
        <p:nvSpPr>
          <p:cNvPr id="14" name="Cadre 13"/>
          <p:cNvSpPr/>
          <p:nvPr/>
        </p:nvSpPr>
        <p:spPr>
          <a:xfrm>
            <a:off x="935038" y="709613"/>
            <a:ext cx="7273925" cy="5400675"/>
          </a:xfrm>
          <a:prstGeom prst="frame">
            <a:avLst>
              <a:gd name="adj1" fmla="val 211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Cadre 1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3000" fill="hold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3000" fill="hold"/>
                                        <p:tgtEl>
                                          <p:spTgt spid="2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3000" fill="hold"/>
                                        <p:tgtEl>
                                          <p:spTgt spid="2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6" dur="3000" fill="hold"/>
                                        <p:tgtEl>
                                          <p:spTgt spid="2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8" dur="3000" fill="hold"/>
                                        <p:tgtEl>
                                          <p:spTgt spid="2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0" dur="3000" fill="hold"/>
                                        <p:tgtEl>
                                          <p:spTgt spid="2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2" dur="3000" fill="hold"/>
                                        <p:tgtEl>
                                          <p:spTgt spid="2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4" dur="3000" fill="hold"/>
                                        <p:tgtEl>
                                          <p:spTgt spid="2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8" y="12700"/>
            <a:ext cx="9053512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6733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952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63881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850" y="639445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6" descr="Juke-box 3 PNG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NUMEROS JUKEBOX NOIR\1 (FILEminimizer).jpg">
            <a:hlinkClick r:id="" action="ppaction://noaction" highlightClick="1">
              <a:snd r:embed="rId10" name="01. Alain Souchon - Foule Sentimentale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31099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Marie-Jose\Desktop\NUMEROS JUKEBOX NOIR\2 (FILEminimizer).jpg">
            <a:hlinkClick r:id="" action="ppaction://noaction" highlightClick="1">
              <a:snd r:embed="rId12" name="02. Patrick Bruel - Casser La Voix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325813"/>
            <a:ext cx="4826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3" descr="C:\Users\Marie-Jose\Desktop\NUMEROS JUKEBOX NOIR\3 (FILEminimizer).jpg">
            <a:hlinkClick r:id="" action="ppaction://noaction" highlightClick="1">
              <a:snd r:embed="rId14" name="03. Renaud - Laisse Béton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524250"/>
            <a:ext cx="46672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4" descr="C:\Users\Marie-Jose\Desktop\NUMEROS JUKEBOX NOIR\4 (FILEminimizer).jpg">
            <a:hlinkClick r:id="" action="ppaction://noaction" highlightClick="1">
              <a:snd r:embed="rId16" name="04. Noir Désir - Le Vent Nous Portera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757613"/>
            <a:ext cx="4826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. De Palmas - Sur La Rout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979863"/>
            <a:ext cx="50641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3" name="06. Maxime Le Forestier - San Francisco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4197350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5" name="07. Yseult - Corp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4408488"/>
            <a:ext cx="4984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7" name="08. Ben L'oncle Soul - Soulman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3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9" name="09. Eddy De Pretto - Fête De Trop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4881563"/>
            <a:ext cx="4683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31" name="10. Daniel Levi - L'envie D'aimer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113338"/>
            <a:ext cx="4556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1" descr="C:\Users\Marie-Jose\Desktop\NUMEROS JUKEBOX NOIR\11 (FILEminimizer).jpg">
            <a:hlinkClick r:id="" action="ppaction://noaction" highlightClick="1">
              <a:snd r:embed="rId33" name="11. Céline Dion - Sous Le Vent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114675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2" descr="C:\Users\Marie-Jose\Desktop\NUMEROS JUKEBOX NOIR\12 (FILEminimizer).jpg">
            <a:hlinkClick r:id="" action="ppaction://noaction" highlightClick="1">
              <a:snd r:embed="rId35" name="12. Isabelle Boulay - Parle-moi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25813"/>
            <a:ext cx="428625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3" descr="C:\Users\Marie-Jose\Desktop\NUMEROS JUKEBOX NOIR\13 (FILEminimizer).jpg">
            <a:hlinkClick r:id="" action="ppaction://noaction" highlightClick="1">
              <a:snd r:embed="rId37" name="13. Michel Berger - La Groupie Du Pianist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3511550"/>
            <a:ext cx="4413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4" descr="C:\Users\Marie-Jose\Desktop\NUMEROS JUKEBOX NOIR\14 (FILEminimizer).jpg">
            <a:hlinkClick r:id="" action="ppaction://noaction" highlightClick="1">
              <a:snd r:embed="rId39" name="14. Julien Clerc - Femmes... Je Vous Aim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757613"/>
            <a:ext cx="4445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5" descr="C:\Users\Marie-Jose\Desktop\NUMEROS JUKEBOX NOIR\15 (FILEminimizer).jpg">
            <a:hlinkClick r:id="" action="ppaction://noaction" highlightClick="1">
              <a:snd r:embed="rId41" name="15. Florent Pagny - N'importe Quoi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975100"/>
            <a:ext cx="4619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6" descr="C:\Users\Marie-Jose\Desktop\NUMEROS JUKEBOX NOIR\16 (FILEminimizer).jpg">
            <a:hlinkClick r:id="" action="ppaction://noaction" highlightClick="1">
              <a:snd r:embed="rId43" name="16. Dalida - Paroles Paroles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210050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7" descr="C:\Users\Marie-Jose\Desktop\NUMEROS JUKEBOX NOIR\17 (FILEminimizer).jpg">
            <a:hlinkClick r:id="" action="ppaction://noaction" highlightClick="1">
              <a:snd r:embed="rId45" name="17. Mike Brant - Qui Saura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408488"/>
            <a:ext cx="44926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8" descr="C:\Users\Marie-Jose\Desktop\NUMEROS JUKEBOX NOIR\18 (FILEminimizer).jpg">
            <a:hlinkClick r:id="" action="ppaction://noaction" highlightClick="1">
              <a:snd r:embed="rId47" name="18. Véronique Sanson - Amoureuse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646613"/>
            <a:ext cx="46196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9" descr="C:\Users\Marie-Jose\Desktop\NUMEROS JUKEBOX NOIR\19 (FILEminimizer).jpg">
            <a:hlinkClick r:id="" action="ppaction://noaction" highlightClick="1">
              <a:snd r:embed="rId49" name="19. Daniel Balavoine - S.o.s. D'un Terrien En Détresse (2009 Remastered)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86568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0" descr="C:\Users\Marie-Jose\Desktop\NUMEROS JUKEBOX NOIR\20 (FILEminimizer).jpg">
            <a:hlinkClick r:id="" action="ppaction://noaction" highlightClick="1">
              <a:snd r:embed="rId51" name="20. Eddy Mitchell - Sur La Route De Memphis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116513"/>
            <a:ext cx="444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E:\NUMEROS JUKEBOX NOIR\21 (FILEminimizer).jpg">
            <a:hlinkClick r:id="" action="ppaction://noaction" highlightClick="1">
              <a:snd r:embed="rId53" name="21. Barbara - L'aigle Noir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146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3" descr="E:\NUMEROS JUKEBOX NOIR\22 (FILEminimizer).jpg">
            <a:hlinkClick r:id="" action="ppaction://noaction" highlightClick="1">
              <a:snd r:embed="rId55" name="22. France Gall - Si Maman Si (remasterisé En 2004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325813"/>
            <a:ext cx="417513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E:\NUMEROS JUKEBOX NOIR\23 (FILEminimizer).jpg">
            <a:hlinkClick r:id="" action="ppaction://noaction" highlightClick="1">
              <a:snd r:embed="rId57" name="23. Françoise Hardy - Tous Les Garçons Et Les Filles (slow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3513138"/>
            <a:ext cx="41116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E:\NUMEROS JUKEBOX NOIR\24 (FILEminimizer).jpg">
            <a:hlinkClick r:id="" action="ppaction://noaction" highlightClick="1">
              <a:snd r:embed="rId59" name="24. Léo Ferré - C'est Extra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757613"/>
            <a:ext cx="393700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6" descr="E:\NUMEROS JUKEBOX NOIR\25 (FILEminimizer).jpg">
            <a:hlinkClick r:id="" action="ppaction://noaction" highlightClick="1">
              <a:snd r:embed="rId61" name="25. Sylvie Vartan - La Plus Belle Pour Aller Danser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975100"/>
            <a:ext cx="3921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7" descr="E:\NUMEROS JUKEBOX NOIR\26 (FILEminimizer).jpg">
            <a:hlinkClick r:id="" action="ppaction://noaction" highlightClick="1">
              <a:snd r:embed="rId63" name="26. Claude François - Comme D'habitud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4200525"/>
            <a:ext cx="4238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8" descr="E:\NUMEROS JUKEBOX NOIR\27 (FILEminimizer).jpg">
            <a:hlinkClick r:id="" action="ppaction://noaction" highlightClick="1">
              <a:snd r:embed="rId65" name="27. Joe Dassin - Les Champs-elysées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414838"/>
            <a:ext cx="401637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9" descr="E:\NUMEROS JUKEBOX NOIR\28 (FILEminimizer).jpg">
            <a:hlinkClick r:id="" action="ppaction://noaction" highlightClick="1">
              <a:snd r:embed="rId67" name="28. Michel Polnareff - La Poupée Qui Fait Non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643438"/>
            <a:ext cx="4254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0" descr="E:\NUMEROS JUKEBOX NOIR\29 (FILEminimizer).jpg">
            <a:hlinkClick r:id="" action="ppaction://noaction" highlightClick="1">
              <a:snd r:embed="rId69" name="29. Serge Gainsbourg - Bonnie And Clyde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868863"/>
            <a:ext cx="3937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1" descr="E:\NUMEROS JUKEBOX NOIR\30 (FILEminimizer).jpg">
            <a:hlinkClick r:id="" action="ppaction://noaction" highlightClick="1">
              <a:snd r:embed="rId71" name="30. Édith Piaf - Hymne À L'amour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5113338"/>
            <a:ext cx="385763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D:\SMYLET\BOUGEOIR 2.pn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3">
            <a:extLst>
              <a:ext uri="{BEBA8EAE-BF5A-486C-A8C5-ECC9F3942E4B}">
                <a14:imgProps xmlns:a14="http://schemas.microsoft.com/office/drawing/2010/main">
                  <a14:imgLayer r:embed="rId8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800600"/>
            <a:ext cx="881062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Image2.png"/>
          <p:cNvPicPr>
            <a:picLocks noChangeAspect="1" noChangeArrowheads="1"/>
          </p:cNvPicPr>
          <p:nvPr/>
        </p:nvPicPr>
        <p:blipFill>
          <a:blip r:embed="rId85">
            <a:extLst>
              <a:ext uri="{BEBA8EAE-BF5A-486C-A8C5-ECC9F3942E4B}">
                <a14:imgProps xmlns:a14="http://schemas.microsoft.com/office/drawing/2010/main">
                  <a14:imgLayer r:embed="rId8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97" y="4249738"/>
            <a:ext cx="588906" cy="164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9475" y="334168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9">
            <a:extLst>
              <a:ext uri="{BEBA8EAE-BF5A-486C-A8C5-ECC9F3942E4B}">
                <a14:imgProps xmlns:a14="http://schemas.microsoft.com/office/drawing/2010/main">
                  <a14:imgLayer r:embed="rId9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979863"/>
            <a:ext cx="129063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913" y="2058988"/>
            <a:ext cx="131603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26368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3938588"/>
            <a:ext cx="1444625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Ellipse 70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9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6" name="Picture 2" descr="C:\Users\christelle\Desktop\tabe.jp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800" y="5619750"/>
            <a:ext cx="58007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" descr="D:\SMYLET\1 (FILEmini.jpg"/>
          <p:cNvPicPr>
            <a:picLocks noChangeAspect="1" noChangeArrowheads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50" y="3338513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5357813"/>
            <a:ext cx="6550025" cy="178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12" descr="C:\Users\JCL\Desktop\VA - Variété française expérience (mp3)\cover.jp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13" y="1636713"/>
            <a:ext cx="1370012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9838" y="1506538"/>
            <a:ext cx="1533525" cy="1603375"/>
          </a:xfrm>
          <a:prstGeom prst="frame">
            <a:avLst>
              <a:gd name="adj1" fmla="val 6684"/>
            </a:avLst>
          </a:prstGeom>
          <a:blipFill dpi="0" rotWithShape="1">
            <a:blip r:embed="rId10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5" name="Image 1"/>
          <p:cNvPicPr>
            <a:picLocks noChangeAspect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130550"/>
            <a:ext cx="1651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Image 1"/>
          <p:cNvPicPr>
            <a:picLocks noChangeAspect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47850" y="3130550"/>
            <a:ext cx="1444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Image 1"/>
          <p:cNvPicPr>
            <a:picLocks noChangeAspect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8" y="3130550"/>
            <a:ext cx="1301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Image 1"/>
          <p:cNvPicPr>
            <a:picLocks noChangeAspect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3154363"/>
            <a:ext cx="16351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74" descr="C:\Users\JCL\Desktop\SMYLET 2\4 (FILEm.jpg"/>
          <p:cNvPicPr>
            <a:picLocks noChangeAspect="1" noChangeArrowheads="1"/>
          </p:cNvPicPr>
          <p:nvPr/>
        </p:nvPicPr>
        <p:blipFill>
          <a:blip r:embed="rId1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1371600"/>
            <a:ext cx="1296987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257</Words>
  <Application>Microsoft Office PowerPoint</Application>
  <PresentationFormat>Affichage à l'écran (4:3)</PresentationFormat>
  <Paragraphs>33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2024-05-12T16:16:00Z</dcterms:modified>
</cp:coreProperties>
</file>