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0" r:id="rId3"/>
    <p:sldId id="35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y4hDz02Vlhgc1n80cYGGA==" hashData="kFFrX9NYC4C4N/f5s01p2IXcR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B96F81"/>
    <a:srgbClr val="848484"/>
    <a:srgbClr val="A01499"/>
    <a:srgbClr val="C519BD"/>
    <a:srgbClr val="A20078"/>
    <a:srgbClr val="FF69D8"/>
    <a:srgbClr val="382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04" autoAdjust="0"/>
    <p:restoredTop sz="94660"/>
  </p:normalViewPr>
  <p:slideViewPr>
    <p:cSldViewPr>
      <p:cViewPr>
        <p:scale>
          <a:sx n="83" d="100"/>
          <a:sy n="83" d="100"/>
        </p:scale>
        <p:origin x="-115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C79902-0E8A-4460-8CB1-4DB601462F6D}" type="datetimeFigureOut">
              <a:rPr lang="fr-FR"/>
              <a:pPr>
                <a:defRPr/>
              </a:pPr>
              <a:t>12/05/2024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9E18DF-23A1-4758-BF0F-96A334F522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696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2E9147-2047-49FB-BC4C-011EABC01DD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288FC4-03D9-4C82-8B08-F4215FA2177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3BD47D-F75D-4549-A11C-68EFDD2FFE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398D1-6618-4813-A58C-4CBA702983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8207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76B17-E38C-461A-B3D9-D86C03BF3A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7364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2068C-4424-49C7-9D90-706FDB876F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4035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6609E-CE67-4358-AE95-7B89403BD6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9436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C6575-9A62-4DD2-A544-2BED71C8C5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617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24EA6-53F4-4574-B8F0-8C68377A86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7623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C6984-4A91-4826-93E6-29F135F9A4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0564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C88B7-6A5F-4B8A-A8E7-21ED2B590F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4846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A216B-A945-4AE9-8487-ADCB5C963B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6311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6E3FA-215D-4F20-8975-A553327688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9887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33E7C-8099-44C7-8B10-DDDFC31F0D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5934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4">
                <a:lumMod val="10000"/>
              </a:schemeClr>
            </a:gs>
            <a:gs pos="90000">
              <a:srgbClr val="382018"/>
            </a:gs>
            <a:gs pos="81000">
              <a:schemeClr val="tx1"/>
            </a:gs>
            <a:gs pos="75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A1FFA4-86EF-4453-8CE1-2A9F40A44B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6.jpeg"/><Relationship Id="rId21" Type="http://schemas.openxmlformats.org/officeDocument/2006/relationships/audio" Target="../media/audio7.wav"/><Relationship Id="rId42" Type="http://schemas.openxmlformats.org/officeDocument/2006/relationships/image" Target="../media/image34.jpeg"/><Relationship Id="rId47" Type="http://schemas.openxmlformats.org/officeDocument/2006/relationships/audio" Target="../media/audio20.wav"/><Relationship Id="rId63" Type="http://schemas.openxmlformats.org/officeDocument/2006/relationships/audio" Target="../media/audio28.wav"/><Relationship Id="rId68" Type="http://schemas.openxmlformats.org/officeDocument/2006/relationships/image" Target="../media/image47.jpeg"/><Relationship Id="rId84" Type="http://schemas.microsoft.com/office/2007/relationships/hdphoto" Target="../media/hdphoto6.wdp"/><Relationship Id="rId89" Type="http://schemas.openxmlformats.org/officeDocument/2006/relationships/image" Target="../media/image59.png"/><Relationship Id="rId7" Type="http://schemas.openxmlformats.org/officeDocument/2006/relationships/image" Target="../media/image14.gif"/><Relationship Id="rId71" Type="http://schemas.openxmlformats.org/officeDocument/2006/relationships/audio" Target="../media/audio2.wav"/><Relationship Id="rId92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audio" Target="../media/audio11.wav"/><Relationship Id="rId11" Type="http://schemas.openxmlformats.org/officeDocument/2006/relationships/image" Target="../media/image17.jpe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audio" Target="../media/audio19.wav"/><Relationship Id="rId53" Type="http://schemas.openxmlformats.org/officeDocument/2006/relationships/audio" Target="../media/audio23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microsoft.com/office/2007/relationships/hdphoto" Target="../media/hdphoto1.wdp"/><Relationship Id="rId79" Type="http://schemas.openxmlformats.org/officeDocument/2006/relationships/image" Target="../media/image53.png"/><Relationship Id="rId87" Type="http://schemas.openxmlformats.org/officeDocument/2006/relationships/image" Target="../media/image57.gif"/><Relationship Id="rId102" Type="http://schemas.openxmlformats.org/officeDocument/2006/relationships/image" Target="../media/image70.png"/><Relationship Id="rId5" Type="http://schemas.openxmlformats.org/officeDocument/2006/relationships/image" Target="../media/image12.gif"/><Relationship Id="rId61" Type="http://schemas.openxmlformats.org/officeDocument/2006/relationships/audio" Target="../media/audio27.wav"/><Relationship Id="rId82" Type="http://schemas.microsoft.com/office/2007/relationships/hdphoto" Target="../media/hdphoto5.wdp"/><Relationship Id="rId90" Type="http://schemas.microsoft.com/office/2007/relationships/hdphoto" Target="../media/hdphoto8.wdp"/><Relationship Id="rId95" Type="http://schemas.openxmlformats.org/officeDocument/2006/relationships/image" Target="../media/image64.jpeg"/><Relationship Id="rId19" Type="http://schemas.openxmlformats.org/officeDocument/2006/relationships/image" Target="../media/image22.jpeg"/><Relationship Id="rId14" Type="http://schemas.openxmlformats.org/officeDocument/2006/relationships/audio" Target="../media/audio5.wav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audio" Target="../media/audio31.wav"/><Relationship Id="rId77" Type="http://schemas.openxmlformats.org/officeDocument/2006/relationships/image" Target="../media/image52.png"/><Relationship Id="rId100" Type="http://schemas.openxmlformats.org/officeDocument/2006/relationships/image" Target="../media/image4.gif"/><Relationship Id="rId8" Type="http://schemas.openxmlformats.org/officeDocument/2006/relationships/image" Target="../media/image15.gif"/><Relationship Id="rId51" Type="http://schemas.openxmlformats.org/officeDocument/2006/relationships/audio" Target="../media/audio22.wav"/><Relationship Id="rId72" Type="http://schemas.openxmlformats.org/officeDocument/2006/relationships/image" Target="../media/image49.jpeg"/><Relationship Id="rId80" Type="http://schemas.microsoft.com/office/2007/relationships/hdphoto" Target="../media/hdphoto4.wdp"/><Relationship Id="rId85" Type="http://schemas.openxmlformats.org/officeDocument/2006/relationships/image" Target="../media/image56.png"/><Relationship Id="rId93" Type="http://schemas.openxmlformats.org/officeDocument/2006/relationships/image" Target="../media/image62.png"/><Relationship Id="rId98" Type="http://schemas.openxmlformats.org/officeDocument/2006/relationships/image" Target="../media/image67.png"/><Relationship Id="rId3" Type="http://schemas.openxmlformats.org/officeDocument/2006/relationships/image" Target="../media/image10.png"/><Relationship Id="rId12" Type="http://schemas.openxmlformats.org/officeDocument/2006/relationships/audio" Target="../media/audio4.wav"/><Relationship Id="rId17" Type="http://schemas.openxmlformats.org/officeDocument/2006/relationships/image" Target="../media/image20.jpeg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26.wav"/><Relationship Id="rId67" Type="http://schemas.openxmlformats.org/officeDocument/2006/relationships/audio" Target="../media/audio30.wav"/><Relationship Id="rId103" Type="http://schemas.openxmlformats.org/officeDocument/2006/relationships/image" Target="../media/image71.gif"/><Relationship Id="rId20" Type="http://schemas.openxmlformats.org/officeDocument/2006/relationships/image" Target="../media/image23.gif"/><Relationship Id="rId41" Type="http://schemas.openxmlformats.org/officeDocument/2006/relationships/audio" Target="../media/audio17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8.jpeg"/><Relationship Id="rId75" Type="http://schemas.openxmlformats.org/officeDocument/2006/relationships/image" Target="../media/image51.jpeg"/><Relationship Id="rId83" Type="http://schemas.openxmlformats.org/officeDocument/2006/relationships/image" Target="../media/image55.png"/><Relationship Id="rId88" Type="http://schemas.openxmlformats.org/officeDocument/2006/relationships/image" Target="../media/image58.png"/><Relationship Id="rId91" Type="http://schemas.openxmlformats.org/officeDocument/2006/relationships/image" Target="../media/image60.png"/><Relationship Id="rId96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19.jpeg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21.wav"/><Relationship Id="rId57" Type="http://schemas.openxmlformats.org/officeDocument/2006/relationships/audio" Target="../media/audio25.wav"/><Relationship Id="rId10" Type="http://schemas.openxmlformats.org/officeDocument/2006/relationships/audio" Target="../media/audio3.wav"/><Relationship Id="rId31" Type="http://schemas.openxmlformats.org/officeDocument/2006/relationships/audio" Target="../media/audio12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29.wav"/><Relationship Id="rId73" Type="http://schemas.openxmlformats.org/officeDocument/2006/relationships/image" Target="../media/image50.jpeg"/><Relationship Id="rId78" Type="http://schemas.microsoft.com/office/2007/relationships/hdphoto" Target="../media/hdphoto3.wdp"/><Relationship Id="rId81" Type="http://schemas.openxmlformats.org/officeDocument/2006/relationships/image" Target="../media/image54.png"/><Relationship Id="rId86" Type="http://schemas.microsoft.com/office/2007/relationships/hdphoto" Target="../media/hdphoto7.wdp"/><Relationship Id="rId94" Type="http://schemas.openxmlformats.org/officeDocument/2006/relationships/image" Target="../media/image63.jpeg"/><Relationship Id="rId99" Type="http://schemas.openxmlformats.org/officeDocument/2006/relationships/image" Target="../media/image68.jpeg"/><Relationship Id="rId101" Type="http://schemas.openxmlformats.org/officeDocument/2006/relationships/image" Target="../media/image69.gif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3" Type="http://schemas.openxmlformats.org/officeDocument/2006/relationships/image" Target="../media/image18.jpeg"/><Relationship Id="rId18" Type="http://schemas.openxmlformats.org/officeDocument/2006/relationships/image" Target="../media/image21.png"/><Relationship Id="rId39" Type="http://schemas.openxmlformats.org/officeDocument/2006/relationships/audio" Target="../media/audio16.wav"/><Relationship Id="rId34" Type="http://schemas.openxmlformats.org/officeDocument/2006/relationships/image" Target="../media/image30.jpeg"/><Relationship Id="rId50" Type="http://schemas.openxmlformats.org/officeDocument/2006/relationships/image" Target="../media/image38.jpeg"/><Relationship Id="rId55" Type="http://schemas.openxmlformats.org/officeDocument/2006/relationships/audio" Target="../media/audio24.wav"/><Relationship Id="rId76" Type="http://schemas.microsoft.com/office/2007/relationships/hdphoto" Target="../media/hdphoto2.wdp"/><Relationship Id="rId97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25. 3692.wav">
            <a:hlinkClick r:id="" action="ppaction://media"/>
          </p:cNvPr>
          <p:cNvPicPr>
            <a:picLocks noRot="1" noChangeAspect="1"/>
          </p:cNvPicPr>
          <p:nvPr>
            <a:wavAudioFile r:embed="rId1" name="25. Claude Francois - Belles, Belles, Belles (girls, Girls, Girls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168910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81588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146800"/>
            <a:ext cx="9969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\Desktop\CD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33375"/>
            <a:ext cx="8699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121352"/>
            <a:ext cx="4464497" cy="455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C:\Users\JCL\Desktop\VA - Variété française expérience (mp3)\cove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1670050"/>
            <a:ext cx="3532187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0. Jacques Dutronc - J'aime Les Filles.wav">
            <a:hlinkClick r:id="" action="ppaction://media"/>
          </p:cNvPr>
          <p:cNvPicPr>
            <a:picLocks noRot="1" noChangeAspect="1"/>
          </p:cNvPicPr>
          <p:nvPr>
            <a:wavAudioFile r:embed="rId2" name="30. Jacques Dutronc - J'aime Les Filles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534988" y="842963"/>
            <a:ext cx="831532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01.Céline Dion - Pour Que Tu M'aimes Encore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02.Johnny Hallyday - La Musique Que J'aime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03.Francis Cabrel - Je L'aime À Mourir (remastered)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04.Christophe - Les Mots Bleus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05.Stromae - Formidable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06.Clara Luciani - La Grenade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07.Julien Doré - Paris-seychelles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08.Christine And The Queens - Christine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09.Jacques Brel - Amsterdam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10.Indochine - J'ai Demandé À La Lune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11.Lomepal - Trop Beau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12.Angèle - Balance Ton Quoi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13.M; Vanessa Paradis - La Seine (extrait De La Bande Originale Un Monstre À Paris)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14.Vitaa; Slimane - Avant Toi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15.Yann Tiersen - La Valse D'amélie (version Originale)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16.Vianney - Je M'en Vais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17.Louise Attaque - J't'emmène Au Vent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18.Zazie - Larsen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19.Marc Lavoine - Elle A Les Yeux Revolver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20.Benjamin Biolay - Comment Est Ta Peine ?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21.Les Innocents - L'autre Finistère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22.Boulevard Des Airs; Vianney - Allez Reste (feat. Vianney)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23.Jean-jacques Goldman - Quand La Musique Est Bonne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24.Téléphone - Hygiaphone (remasterisé En 2006)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25.Charles Aznavour - La Bohème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26.Grand Corps Malade; Camille Lellouche - Mais Je T'aime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27.Claudio Capéo - Un Homme Debout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28.Bon Entendeur; Isabelle Pierre - Le Temps Est Bon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29.Gims; Vianney - La Même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30.Jacques Dutronc - J'aime Les Filles </a:t>
            </a:r>
          </a:p>
        </p:txBody>
      </p:sp>
      <p:sp>
        <p:nvSpPr>
          <p:cNvPr id="14" name="Cadre 13"/>
          <p:cNvSpPr/>
          <p:nvPr/>
        </p:nvSpPr>
        <p:spPr>
          <a:xfrm>
            <a:off x="935038" y="709613"/>
            <a:ext cx="7273925" cy="5400675"/>
          </a:xfrm>
          <a:prstGeom prst="frame">
            <a:avLst>
              <a:gd name="adj1" fmla="val 211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3000" fill="hold"/>
                                        <p:tgtEl>
                                          <p:spTgt spid="2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3000" fill="hold"/>
                                        <p:tgtEl>
                                          <p:spTgt spid="2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4" dur="3000" fill="hold"/>
                                        <p:tgtEl>
                                          <p:spTgt spid="2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12700"/>
            <a:ext cx="90535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63881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850" y="63944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. Céline Dion - Pour Que Tu M'aimes Encore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. Johnny Hallyday - La Musique Que J'aim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3310254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. Francis Cabrel - Je L'aime À Mourir (remastered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. Christophe - Les Mots Bleu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. Stromae - Formidab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. Clara Luciani - La Grenad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. Julien Doré - Paris-seychelle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08. Christine And The Queens - Christin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09. Jacques Brel - Amsterdam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10. Indochine - J'ai Demandé À La Lu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11. Lomepal - Trop Beau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12. Angèle - Balance Ton Qu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13. M - La Seine (extrait De La Bande Originale Un Monstre À Paris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14. Vitaa - Avant Toi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15. Yann Tiersen - La Valse D'amélie (version Originale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16. Vianney - Je M'en Vai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210050"/>
            <a:ext cx="4619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17. Louise Attaque - J't'emmène Au Vent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18. Zazie - Larsen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46613"/>
            <a:ext cx="46196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19. Marc Lavoine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0" descr="C:\Users\Marie-Jose\Desktop\NUMEROS JUKEBOX NOIR\20 (FILEminimizer).jpg">
            <a:hlinkClick r:id="" action="ppaction://noaction" highlightClick="1">
              <a:snd r:embed="rId51" name="20. Benjamin Biolay - Comment Est Ta Peine _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E:\NUMEROS JUKEBOX NOIR\21 (FILEminimizer).jpg">
            <a:hlinkClick r:id="" action="ppaction://noaction" highlightClick="1">
              <a:snd r:embed="rId53" name="21. Les Innocents - L'autre Finistèr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3" descr="E:\NUMEROS JUKEBOX NOIR\22 (FILEminimizer).jpg">
            <a:hlinkClick r:id="" action="ppaction://noaction" highlightClick="1">
              <a:snd r:embed="rId55" name="22. Boulevard Des Airs - Allez Reste (feat. Vianney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E:\NUMEROS JUKEBOX NOIR\23 (FILEminimizer).jpg">
            <a:hlinkClick r:id="" action="ppaction://noaction" highlightClick="1">
              <a:snd r:embed="rId57" name="23. Jean-jacques Goldman - Quand La Musique Est Bonn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E:\NUMEROS JUKEBOX NOIR\24 (FILEminimizer).jpg">
            <a:hlinkClick r:id="" action="ppaction://noaction" highlightClick="1">
              <a:snd r:embed="rId59" name="24. Téléphone - Hygiaphone (remasterisé En 2006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757613"/>
            <a:ext cx="393700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6" descr="E:\NUMEROS JUKEBOX NOIR\25 (FILEminimizer).jpg">
            <a:hlinkClick r:id="" action="ppaction://noaction" highlightClick="1">
              <a:snd r:embed="rId61" name="25. Charles Aznavour - La Bohèm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7" descr="E:\NUMEROS JUKEBOX NOIR\26 (FILEminimizer).jpg">
            <a:hlinkClick r:id="" action="ppaction://noaction" highlightClick="1">
              <a:snd r:embed="rId63" name="26. Grand Corps Malade - Mais Je T'aim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8" descr="E:\NUMEROS JUKEBOX NOIR\27 (FILEminimizer).jpg">
            <a:hlinkClick r:id="" action="ppaction://noaction" highlightClick="1">
              <a:snd r:embed="rId65" name="27. Claudio Capéo - Un Homme Debout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9" descr="E:\NUMEROS JUKEBOX NOIR\28 (FILEminimizer).jpg">
            <a:hlinkClick r:id="" action="ppaction://noaction" highlightClick="1">
              <a:snd r:embed="rId67" name="28. Bon Entendeur - Le Temps Est Bon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43438"/>
            <a:ext cx="4254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0" descr="E:\NUMEROS JUKEBOX NOIR\29 (FILEminimizer).jpg">
            <a:hlinkClick r:id="" action="ppaction://noaction" highlightClick="1">
              <a:snd r:embed="rId69" name="29. Gims - La Même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868863"/>
            <a:ext cx="3937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1" descr="E:\NUMEROS JUKEBOX NOIR\30 (FILEminimizer).jpg">
            <a:hlinkClick r:id="" action="ppaction://noaction" highlightClick="1">
              <a:snd r:embed="rId71" name="30. Jacques Dutronc - J'aime Les Filles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13338"/>
            <a:ext cx="385763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800600"/>
            <a:ext cx="8810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3" y="4511104"/>
            <a:ext cx="516289" cy="143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9475" y="334168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9">
            <a:extLst>
              <a:ext uri="{BEBA8EAE-BF5A-486C-A8C5-ECC9F3942E4B}">
                <a14:imgProps xmlns:a14="http://schemas.microsoft.com/office/drawing/2010/main">
                  <a14:imgLayer r:embed="rId9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2058988"/>
            <a:ext cx="131603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5619750"/>
            <a:ext cx="58007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" descr="D:\SMYLET\1 (FILEmini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0" y="3338513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5357813"/>
            <a:ext cx="6550025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2" descr="C:\Users\JCL\Desktop\VA - Variété française expérience (mp3)\cover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636713"/>
            <a:ext cx="1370012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838" y="1506538"/>
            <a:ext cx="1533525" cy="1603375"/>
          </a:xfrm>
          <a:prstGeom prst="frame">
            <a:avLst>
              <a:gd name="adj1" fmla="val 6684"/>
            </a:avLst>
          </a:prstGeom>
          <a:blipFill dpi="0" rotWithShape="1">
            <a:blip r:embed="rId10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5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54363"/>
            <a:ext cx="16351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4" descr="C:\Users\JCL\Desktop\SMYLET 2\4 (FILEm.jp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1371600"/>
            <a:ext cx="129698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78325" y="6013450"/>
            <a:ext cx="33655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Affichage à l'écran (4:3)</PresentationFormat>
  <Paragraphs>33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2024-05-12T16:12:19Z</dcterms:modified>
</cp:coreProperties>
</file>