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7" r:id="rId2"/>
    <p:sldId id="258" r:id="rId3"/>
    <p:sldId id="259" r:id="rId4"/>
    <p:sldId id="260" r:id="rId5"/>
    <p:sldId id="261" r:id="rId6"/>
    <p:sldId id="263" r:id="rId7"/>
    <p:sldId id="264" r:id="rId8"/>
    <p:sldId id="265" r:id="rId9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660"/>
  </p:normalViewPr>
  <p:slideViewPr>
    <p:cSldViewPr snapToGrid="0">
      <p:cViewPr varScale="1">
        <p:scale>
          <a:sx n="78" d="100"/>
          <a:sy n="78" d="100"/>
        </p:scale>
        <p:origin x="153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DFE749-DE3D-4C0B-8DC0-078080DB7ADA}" type="datetimeFigureOut">
              <a:rPr lang="fr-FR" smtClean="0"/>
              <a:t>01/04/2024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9D562C-C3C2-493D-9E8D-9EF4FDD532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64926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69D562C-C3C2-493D-9E8D-9EF4FDD532C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81233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A5B4B-A474-445F-B126-53CC7B8E5AD1}" type="datetimeFigureOut">
              <a:rPr lang="fr-FR" smtClean="0"/>
              <a:t>01/04/2024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7C59E-53E1-4659-888C-35C7945F33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7236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A5B4B-A474-445F-B126-53CC7B8E5AD1}" type="datetimeFigureOut">
              <a:rPr lang="fr-FR" smtClean="0"/>
              <a:t>01/04/2024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7C59E-53E1-4659-888C-35C7945F33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6637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A5B4B-A474-445F-B126-53CC7B8E5AD1}" type="datetimeFigureOut">
              <a:rPr lang="fr-FR" smtClean="0"/>
              <a:t>01/04/2024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7C59E-53E1-4659-888C-35C7945F33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7612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A5B4B-A474-445F-B126-53CC7B8E5AD1}" type="datetimeFigureOut">
              <a:rPr lang="fr-FR" smtClean="0"/>
              <a:t>01/04/2024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7C59E-53E1-4659-888C-35C7945F33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3256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A5B4B-A474-445F-B126-53CC7B8E5AD1}" type="datetimeFigureOut">
              <a:rPr lang="fr-FR" smtClean="0"/>
              <a:t>01/04/2024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7C59E-53E1-4659-888C-35C7945F33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4328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A5B4B-A474-445F-B126-53CC7B8E5AD1}" type="datetimeFigureOut">
              <a:rPr lang="fr-FR" smtClean="0"/>
              <a:t>01/04/2024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7C59E-53E1-4659-888C-35C7945F33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8617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A5B4B-A474-445F-B126-53CC7B8E5AD1}" type="datetimeFigureOut">
              <a:rPr lang="fr-FR" smtClean="0"/>
              <a:t>01/04/2024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7C59E-53E1-4659-888C-35C7945F33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6864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A5B4B-A474-445F-B126-53CC7B8E5AD1}" type="datetimeFigureOut">
              <a:rPr lang="fr-FR" smtClean="0"/>
              <a:t>01/04/2024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7C59E-53E1-4659-888C-35C7945F33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8605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A5B4B-A474-445F-B126-53CC7B8E5AD1}" type="datetimeFigureOut">
              <a:rPr lang="fr-FR" smtClean="0"/>
              <a:t>01/04/2024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7C59E-53E1-4659-888C-35C7945F33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289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A5B4B-A474-445F-B126-53CC7B8E5AD1}" type="datetimeFigureOut">
              <a:rPr lang="fr-FR" smtClean="0"/>
              <a:t>01/04/2024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7C59E-53E1-4659-888C-35C7945F33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8878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A5B4B-A474-445F-B126-53CC7B8E5AD1}" type="datetimeFigureOut">
              <a:rPr lang="fr-FR" smtClean="0"/>
              <a:t>01/04/2024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7C59E-53E1-4659-888C-35C7945F33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3087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A6A5B4B-A474-445F-B126-53CC7B8E5AD1}" type="datetimeFigureOut">
              <a:rPr lang="fr-FR" smtClean="0"/>
              <a:t>01/04/2024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777C59E-53E1-4659-888C-35C7945F33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4335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10" Type="http://schemas.openxmlformats.org/officeDocument/2006/relationships/audio" Target="../media/audio1.wav"/><Relationship Id="rId4" Type="http://schemas.openxmlformats.org/officeDocument/2006/relationships/image" Target="../media/image2.jp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g"/><Relationship Id="rId13" Type="http://schemas.openxmlformats.org/officeDocument/2006/relationships/image" Target="../media/image19.jpg"/><Relationship Id="rId18" Type="http://schemas.openxmlformats.org/officeDocument/2006/relationships/image" Target="../media/image24.png"/><Relationship Id="rId3" Type="http://schemas.openxmlformats.org/officeDocument/2006/relationships/image" Target="../media/image9.jpg"/><Relationship Id="rId21" Type="http://schemas.openxmlformats.org/officeDocument/2006/relationships/image" Target="../media/image27.png"/><Relationship Id="rId7" Type="http://schemas.openxmlformats.org/officeDocument/2006/relationships/image" Target="../media/image13.jpg"/><Relationship Id="rId12" Type="http://schemas.openxmlformats.org/officeDocument/2006/relationships/image" Target="../media/image18.jpg"/><Relationship Id="rId17" Type="http://schemas.openxmlformats.org/officeDocument/2006/relationships/image" Target="../media/image23.png"/><Relationship Id="rId2" Type="http://schemas.openxmlformats.org/officeDocument/2006/relationships/image" Target="../media/image8.jpg"/><Relationship Id="rId16" Type="http://schemas.openxmlformats.org/officeDocument/2006/relationships/image" Target="../media/image22.jpg"/><Relationship Id="rId20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g"/><Relationship Id="rId11" Type="http://schemas.openxmlformats.org/officeDocument/2006/relationships/image" Target="../media/image17.jpg"/><Relationship Id="rId5" Type="http://schemas.openxmlformats.org/officeDocument/2006/relationships/image" Target="../media/image11.jpg"/><Relationship Id="rId15" Type="http://schemas.openxmlformats.org/officeDocument/2006/relationships/image" Target="../media/image21.jpg"/><Relationship Id="rId10" Type="http://schemas.openxmlformats.org/officeDocument/2006/relationships/image" Target="../media/image16.jpg"/><Relationship Id="rId19" Type="http://schemas.openxmlformats.org/officeDocument/2006/relationships/image" Target="../media/image25.png"/><Relationship Id="rId4" Type="http://schemas.openxmlformats.org/officeDocument/2006/relationships/image" Target="../media/image10.jpg"/><Relationship Id="rId9" Type="http://schemas.openxmlformats.org/officeDocument/2006/relationships/image" Target="../media/image15.jpg"/><Relationship Id="rId14" Type="http://schemas.openxmlformats.org/officeDocument/2006/relationships/image" Target="../media/image20.jpg"/><Relationship Id="rId22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g"/><Relationship Id="rId13" Type="http://schemas.openxmlformats.org/officeDocument/2006/relationships/image" Target="../media/image39.jpg"/><Relationship Id="rId18" Type="http://schemas.openxmlformats.org/officeDocument/2006/relationships/image" Target="../media/image44.png"/><Relationship Id="rId3" Type="http://schemas.openxmlformats.org/officeDocument/2006/relationships/image" Target="../media/image29.jpg"/><Relationship Id="rId21" Type="http://schemas.openxmlformats.org/officeDocument/2006/relationships/image" Target="../media/image47.gif"/><Relationship Id="rId7" Type="http://schemas.openxmlformats.org/officeDocument/2006/relationships/image" Target="../media/image33.jpg"/><Relationship Id="rId12" Type="http://schemas.openxmlformats.org/officeDocument/2006/relationships/image" Target="../media/image38.jpg"/><Relationship Id="rId17" Type="http://schemas.openxmlformats.org/officeDocument/2006/relationships/image" Target="../media/image43.jpg"/><Relationship Id="rId2" Type="http://schemas.openxmlformats.org/officeDocument/2006/relationships/image" Target="../media/image28.jpg"/><Relationship Id="rId16" Type="http://schemas.openxmlformats.org/officeDocument/2006/relationships/image" Target="../media/image42.jpg"/><Relationship Id="rId20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g"/><Relationship Id="rId11" Type="http://schemas.openxmlformats.org/officeDocument/2006/relationships/image" Target="../media/image37.jpg"/><Relationship Id="rId5" Type="http://schemas.openxmlformats.org/officeDocument/2006/relationships/image" Target="../media/image31.jpg"/><Relationship Id="rId15" Type="http://schemas.openxmlformats.org/officeDocument/2006/relationships/image" Target="../media/image41.jpg"/><Relationship Id="rId10" Type="http://schemas.openxmlformats.org/officeDocument/2006/relationships/image" Target="../media/image36.jpg"/><Relationship Id="rId19" Type="http://schemas.openxmlformats.org/officeDocument/2006/relationships/image" Target="../media/image45.png"/><Relationship Id="rId4" Type="http://schemas.openxmlformats.org/officeDocument/2006/relationships/image" Target="../media/image30.jpg"/><Relationship Id="rId9" Type="http://schemas.openxmlformats.org/officeDocument/2006/relationships/image" Target="../media/image35.jpg"/><Relationship Id="rId14" Type="http://schemas.openxmlformats.org/officeDocument/2006/relationships/image" Target="../media/image40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g"/><Relationship Id="rId13" Type="http://schemas.openxmlformats.org/officeDocument/2006/relationships/image" Target="../media/image56.png"/><Relationship Id="rId3" Type="http://schemas.openxmlformats.org/officeDocument/2006/relationships/image" Target="../media/image49.jpg"/><Relationship Id="rId7" Type="http://schemas.openxmlformats.org/officeDocument/2006/relationships/image" Target="../media/image53.jpg"/><Relationship Id="rId12" Type="http://schemas.openxmlformats.org/officeDocument/2006/relationships/image" Target="../media/image55.png"/><Relationship Id="rId17" Type="http://schemas.openxmlformats.org/officeDocument/2006/relationships/image" Target="../media/image60.png"/><Relationship Id="rId2" Type="http://schemas.openxmlformats.org/officeDocument/2006/relationships/image" Target="../media/image48.jpg"/><Relationship Id="rId16" Type="http://schemas.openxmlformats.org/officeDocument/2006/relationships/image" Target="../media/image5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jpg"/><Relationship Id="rId11" Type="http://schemas.openxmlformats.org/officeDocument/2006/relationships/image" Target="../media/image43.jpg"/><Relationship Id="rId5" Type="http://schemas.openxmlformats.org/officeDocument/2006/relationships/image" Target="../media/image51.jpg"/><Relationship Id="rId15" Type="http://schemas.openxmlformats.org/officeDocument/2006/relationships/image" Target="../media/image58.png"/><Relationship Id="rId10" Type="http://schemas.openxmlformats.org/officeDocument/2006/relationships/image" Target="../media/image42.jpg"/><Relationship Id="rId4" Type="http://schemas.openxmlformats.org/officeDocument/2006/relationships/image" Target="../media/image50.jpg"/><Relationship Id="rId9" Type="http://schemas.openxmlformats.org/officeDocument/2006/relationships/image" Target="../media/image41.jpg"/><Relationship Id="rId14" Type="http://schemas.openxmlformats.org/officeDocument/2006/relationships/image" Target="../media/image5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jpg"/><Relationship Id="rId13" Type="http://schemas.openxmlformats.org/officeDocument/2006/relationships/image" Target="../media/image72.png"/><Relationship Id="rId18" Type="http://schemas.openxmlformats.org/officeDocument/2006/relationships/image" Target="../media/image76.png"/><Relationship Id="rId3" Type="http://schemas.openxmlformats.org/officeDocument/2006/relationships/image" Target="../media/image62.png"/><Relationship Id="rId7" Type="http://schemas.openxmlformats.org/officeDocument/2006/relationships/image" Target="../media/image66.jpg"/><Relationship Id="rId12" Type="http://schemas.openxmlformats.org/officeDocument/2006/relationships/image" Target="../media/image71.jpg"/><Relationship Id="rId17" Type="http://schemas.microsoft.com/office/2007/relationships/hdphoto" Target="../media/hdphoto2.wdp"/><Relationship Id="rId2" Type="http://schemas.openxmlformats.org/officeDocument/2006/relationships/image" Target="../media/image61.jpg"/><Relationship Id="rId16" Type="http://schemas.openxmlformats.org/officeDocument/2006/relationships/image" Target="../media/image75.png"/><Relationship Id="rId20" Type="http://schemas.openxmlformats.org/officeDocument/2006/relationships/image" Target="../media/image7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jpg"/><Relationship Id="rId11" Type="http://schemas.openxmlformats.org/officeDocument/2006/relationships/image" Target="../media/image70.jpg"/><Relationship Id="rId5" Type="http://schemas.openxmlformats.org/officeDocument/2006/relationships/image" Target="../media/image64.jpg"/><Relationship Id="rId15" Type="http://schemas.openxmlformats.org/officeDocument/2006/relationships/image" Target="../media/image74.png"/><Relationship Id="rId10" Type="http://schemas.openxmlformats.org/officeDocument/2006/relationships/image" Target="../media/image69.jpg"/><Relationship Id="rId19" Type="http://schemas.microsoft.com/office/2007/relationships/hdphoto" Target="../media/hdphoto3.wdp"/><Relationship Id="rId4" Type="http://schemas.openxmlformats.org/officeDocument/2006/relationships/image" Target="../media/image63.jpg"/><Relationship Id="rId9" Type="http://schemas.openxmlformats.org/officeDocument/2006/relationships/image" Target="../media/image68.jpg"/><Relationship Id="rId14" Type="http://schemas.openxmlformats.org/officeDocument/2006/relationships/image" Target="../media/image7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jpg"/><Relationship Id="rId13" Type="http://schemas.openxmlformats.org/officeDocument/2006/relationships/image" Target="../media/image87.jpg"/><Relationship Id="rId18" Type="http://schemas.openxmlformats.org/officeDocument/2006/relationships/image" Target="../media/image92.jpg"/><Relationship Id="rId26" Type="http://schemas.openxmlformats.org/officeDocument/2006/relationships/image" Target="../media/image100.png"/><Relationship Id="rId3" Type="http://schemas.openxmlformats.org/officeDocument/2006/relationships/audio" Target="../media/audio2.wav"/><Relationship Id="rId21" Type="http://schemas.openxmlformats.org/officeDocument/2006/relationships/image" Target="../media/image95.jpg"/><Relationship Id="rId7" Type="http://schemas.openxmlformats.org/officeDocument/2006/relationships/image" Target="../media/image81.jpg"/><Relationship Id="rId12" Type="http://schemas.openxmlformats.org/officeDocument/2006/relationships/image" Target="../media/image86.jpg"/><Relationship Id="rId17" Type="http://schemas.openxmlformats.org/officeDocument/2006/relationships/image" Target="../media/image91.jpg"/><Relationship Id="rId25" Type="http://schemas.openxmlformats.org/officeDocument/2006/relationships/image" Target="../media/image99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90.jpg"/><Relationship Id="rId20" Type="http://schemas.openxmlformats.org/officeDocument/2006/relationships/image" Target="../media/image94.jpg"/><Relationship Id="rId29" Type="http://schemas.openxmlformats.org/officeDocument/2006/relationships/image" Target="../media/image10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0.jpg"/><Relationship Id="rId11" Type="http://schemas.openxmlformats.org/officeDocument/2006/relationships/image" Target="../media/image85.jpg"/><Relationship Id="rId24" Type="http://schemas.openxmlformats.org/officeDocument/2006/relationships/image" Target="../media/image98.png"/><Relationship Id="rId5" Type="http://schemas.openxmlformats.org/officeDocument/2006/relationships/image" Target="../media/image79.jpg"/><Relationship Id="rId15" Type="http://schemas.openxmlformats.org/officeDocument/2006/relationships/image" Target="../media/image89.jpg"/><Relationship Id="rId23" Type="http://schemas.openxmlformats.org/officeDocument/2006/relationships/image" Target="../media/image97.jpg"/><Relationship Id="rId28" Type="http://schemas.openxmlformats.org/officeDocument/2006/relationships/image" Target="../media/image102.png"/><Relationship Id="rId10" Type="http://schemas.openxmlformats.org/officeDocument/2006/relationships/image" Target="../media/image84.jpg"/><Relationship Id="rId19" Type="http://schemas.openxmlformats.org/officeDocument/2006/relationships/image" Target="../media/image93.jpg"/><Relationship Id="rId4" Type="http://schemas.openxmlformats.org/officeDocument/2006/relationships/image" Target="../media/image78.jpg"/><Relationship Id="rId9" Type="http://schemas.openxmlformats.org/officeDocument/2006/relationships/image" Target="../media/image83.jpg"/><Relationship Id="rId14" Type="http://schemas.openxmlformats.org/officeDocument/2006/relationships/image" Target="../media/image88.jpg"/><Relationship Id="rId22" Type="http://schemas.openxmlformats.org/officeDocument/2006/relationships/image" Target="../media/image96.jpg"/><Relationship Id="rId27" Type="http://schemas.openxmlformats.org/officeDocument/2006/relationships/image" Target="../media/image101.png"/><Relationship Id="rId30" Type="http://schemas.openxmlformats.org/officeDocument/2006/relationships/audio" Target="../media/audio2.wav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jpg"/><Relationship Id="rId13" Type="http://schemas.openxmlformats.org/officeDocument/2006/relationships/image" Target="../media/image115.jpg"/><Relationship Id="rId18" Type="http://schemas.microsoft.com/office/2007/relationships/hdphoto" Target="../media/hdphoto5.wdp"/><Relationship Id="rId26" Type="http://schemas.openxmlformats.org/officeDocument/2006/relationships/image" Target="../media/image124.png"/><Relationship Id="rId3" Type="http://schemas.openxmlformats.org/officeDocument/2006/relationships/image" Target="../media/image105.jpg"/><Relationship Id="rId21" Type="http://schemas.openxmlformats.org/officeDocument/2006/relationships/image" Target="../media/image121.jpg"/><Relationship Id="rId7" Type="http://schemas.openxmlformats.org/officeDocument/2006/relationships/image" Target="../media/image109.jpg"/><Relationship Id="rId12" Type="http://schemas.openxmlformats.org/officeDocument/2006/relationships/image" Target="../media/image114.jpg"/><Relationship Id="rId17" Type="http://schemas.openxmlformats.org/officeDocument/2006/relationships/image" Target="../media/image118.png"/><Relationship Id="rId25" Type="http://schemas.microsoft.com/office/2007/relationships/hdphoto" Target="../media/hdphoto7.wdp"/><Relationship Id="rId33" Type="http://schemas.microsoft.com/office/2007/relationships/hdphoto" Target="../media/hdphoto11.wdp"/><Relationship Id="rId2" Type="http://schemas.openxmlformats.org/officeDocument/2006/relationships/image" Target="../media/image104.jpg"/><Relationship Id="rId16" Type="http://schemas.microsoft.com/office/2007/relationships/hdphoto" Target="../media/hdphoto4.wdp"/><Relationship Id="rId20" Type="http://schemas.openxmlformats.org/officeDocument/2006/relationships/image" Target="../media/image120.jpg"/><Relationship Id="rId29" Type="http://schemas.microsoft.com/office/2007/relationships/hdphoto" Target="../media/hdphoto9.wd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8.jpg"/><Relationship Id="rId11" Type="http://schemas.openxmlformats.org/officeDocument/2006/relationships/image" Target="../media/image113.jpg"/><Relationship Id="rId24" Type="http://schemas.openxmlformats.org/officeDocument/2006/relationships/image" Target="../media/image123.png"/><Relationship Id="rId32" Type="http://schemas.openxmlformats.org/officeDocument/2006/relationships/image" Target="../media/image127.png"/><Relationship Id="rId5" Type="http://schemas.openxmlformats.org/officeDocument/2006/relationships/image" Target="../media/image107.jpg"/><Relationship Id="rId15" Type="http://schemas.openxmlformats.org/officeDocument/2006/relationships/image" Target="../media/image117.png"/><Relationship Id="rId23" Type="http://schemas.microsoft.com/office/2007/relationships/hdphoto" Target="../media/hdphoto6.wdp"/><Relationship Id="rId28" Type="http://schemas.openxmlformats.org/officeDocument/2006/relationships/image" Target="../media/image125.png"/><Relationship Id="rId10" Type="http://schemas.openxmlformats.org/officeDocument/2006/relationships/image" Target="../media/image112.jpg"/><Relationship Id="rId19" Type="http://schemas.openxmlformats.org/officeDocument/2006/relationships/image" Target="../media/image119.gif"/><Relationship Id="rId31" Type="http://schemas.microsoft.com/office/2007/relationships/hdphoto" Target="../media/hdphoto10.wdp"/><Relationship Id="rId4" Type="http://schemas.openxmlformats.org/officeDocument/2006/relationships/image" Target="../media/image106.jpg"/><Relationship Id="rId9" Type="http://schemas.openxmlformats.org/officeDocument/2006/relationships/image" Target="../media/image111.jpg"/><Relationship Id="rId14" Type="http://schemas.openxmlformats.org/officeDocument/2006/relationships/image" Target="../media/image116.jpg"/><Relationship Id="rId22" Type="http://schemas.openxmlformats.org/officeDocument/2006/relationships/image" Target="../media/image122.png"/><Relationship Id="rId27" Type="http://schemas.microsoft.com/office/2007/relationships/hdphoto" Target="../media/hdphoto8.wdp"/><Relationship Id="rId30" Type="http://schemas.openxmlformats.org/officeDocument/2006/relationships/image" Target="../media/image12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1.jpeg"/><Relationship Id="rId5" Type="http://schemas.openxmlformats.org/officeDocument/2006/relationships/image" Target="../media/image130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libre : forme 1">
            <a:extLst>
              <a:ext uri="{FF2B5EF4-FFF2-40B4-BE49-F238E27FC236}">
                <a16:creationId xmlns:a16="http://schemas.microsoft.com/office/drawing/2014/main" id="{6EEE0866-65CE-69E1-37C2-4B07644D3D6F}"/>
              </a:ext>
            </a:extLst>
          </p:cNvPr>
          <p:cNvSpPr/>
          <p:nvPr/>
        </p:nvSpPr>
        <p:spPr>
          <a:xfrm>
            <a:off x="98854" y="0"/>
            <a:ext cx="9807145" cy="6858000"/>
          </a:xfrm>
          <a:custGeom>
            <a:avLst/>
            <a:gdLst>
              <a:gd name="connsiteX0" fmla="*/ 2782583 w 8795861"/>
              <a:gd name="connsiteY0" fmla="*/ 2738 h 3749864"/>
              <a:gd name="connsiteX1" fmla="*/ 2693131 w 8795861"/>
              <a:gd name="connsiteY1" fmla="*/ 102130 h 3749864"/>
              <a:gd name="connsiteX2" fmla="*/ 2593739 w 8795861"/>
              <a:gd name="connsiteY2" fmla="*/ 112069 h 3749864"/>
              <a:gd name="connsiteX3" fmla="*/ 2494348 w 8795861"/>
              <a:gd name="connsiteY3" fmla="*/ 231338 h 3749864"/>
              <a:gd name="connsiteX4" fmla="*/ 2355200 w 8795861"/>
              <a:gd name="connsiteY4" fmla="*/ 251217 h 3749864"/>
              <a:gd name="connsiteX5" fmla="*/ 2245870 w 8795861"/>
              <a:gd name="connsiteY5" fmla="*/ 350608 h 3749864"/>
              <a:gd name="connsiteX6" fmla="*/ 2335322 w 8795861"/>
              <a:gd name="connsiteY6" fmla="*/ 430121 h 3749864"/>
              <a:gd name="connsiteX7" fmla="*/ 2265748 w 8795861"/>
              <a:gd name="connsiteY7" fmla="*/ 539452 h 3749864"/>
              <a:gd name="connsiteX8" fmla="*/ 2325383 w 8795861"/>
              <a:gd name="connsiteY8" fmla="*/ 688538 h 3749864"/>
              <a:gd name="connsiteX9" fmla="*/ 2116661 w 8795861"/>
              <a:gd name="connsiteY9" fmla="*/ 966834 h 3749864"/>
              <a:gd name="connsiteX10" fmla="*/ 2096783 w 8795861"/>
              <a:gd name="connsiteY10" fmla="*/ 1115921 h 3749864"/>
              <a:gd name="connsiteX11" fmla="*/ 2176296 w 8795861"/>
              <a:gd name="connsiteY11" fmla="*/ 1235191 h 3749864"/>
              <a:gd name="connsiteX12" fmla="*/ 2047087 w 8795861"/>
              <a:gd name="connsiteY12" fmla="*/ 1245130 h 3749864"/>
              <a:gd name="connsiteX13" fmla="*/ 1778731 w 8795861"/>
              <a:gd name="connsiteY13" fmla="*/ 1155678 h 3749864"/>
              <a:gd name="connsiteX14" fmla="*/ 1440800 w 8795861"/>
              <a:gd name="connsiteY14" fmla="*/ 1165617 h 3749864"/>
              <a:gd name="connsiteX15" fmla="*/ 1351348 w 8795861"/>
              <a:gd name="connsiteY15" fmla="*/ 1245130 h 3749864"/>
              <a:gd name="connsiteX16" fmla="*/ 1341409 w 8795861"/>
              <a:gd name="connsiteY16" fmla="*/ 1314704 h 3749864"/>
              <a:gd name="connsiteX17" fmla="*/ 1162504 w 8795861"/>
              <a:gd name="connsiteY17" fmla="*/ 1404156 h 3749864"/>
              <a:gd name="connsiteX18" fmla="*/ 1082991 w 8795861"/>
              <a:gd name="connsiteY18" fmla="*/ 1583060 h 3749864"/>
              <a:gd name="connsiteX19" fmla="*/ 1192322 w 8795861"/>
              <a:gd name="connsiteY19" fmla="*/ 1652634 h 3749864"/>
              <a:gd name="connsiteX20" fmla="*/ 1301652 w 8795861"/>
              <a:gd name="connsiteY20" fmla="*/ 1622817 h 3749864"/>
              <a:gd name="connsiteX21" fmla="*/ 1351348 w 8795861"/>
              <a:gd name="connsiteY21" fmla="*/ 1692391 h 3749864"/>
              <a:gd name="connsiteX22" fmla="*/ 1242017 w 8795861"/>
              <a:gd name="connsiteY22" fmla="*/ 1801721 h 3749864"/>
              <a:gd name="connsiteX23" fmla="*/ 1043235 w 8795861"/>
              <a:gd name="connsiteY23" fmla="*/ 1801721 h 3749864"/>
              <a:gd name="connsiteX24" fmla="*/ 1003478 w 8795861"/>
              <a:gd name="connsiteY24" fmla="*/ 1901112 h 3749864"/>
              <a:gd name="connsiteX25" fmla="*/ 566157 w 8795861"/>
              <a:gd name="connsiteY25" fmla="*/ 2040260 h 3749864"/>
              <a:gd name="connsiteX26" fmla="*/ 466765 w 8795861"/>
              <a:gd name="connsiteY26" fmla="*/ 2030321 h 3749864"/>
              <a:gd name="connsiteX27" fmla="*/ 436948 w 8795861"/>
              <a:gd name="connsiteY27" fmla="*/ 2119773 h 3749864"/>
              <a:gd name="connsiteX28" fmla="*/ 238165 w 8795861"/>
              <a:gd name="connsiteY28" fmla="*/ 2179408 h 3749864"/>
              <a:gd name="connsiteX29" fmla="*/ 89078 w 8795861"/>
              <a:gd name="connsiteY29" fmla="*/ 2229104 h 3749864"/>
              <a:gd name="connsiteX30" fmla="*/ 19504 w 8795861"/>
              <a:gd name="connsiteY30" fmla="*/ 2388130 h 3749864"/>
              <a:gd name="connsiteX31" fmla="*/ 446887 w 8795861"/>
              <a:gd name="connsiteY31" fmla="*/ 2368252 h 3749864"/>
              <a:gd name="connsiteX32" fmla="*/ 933904 w 8795861"/>
              <a:gd name="connsiteY32" fmla="*/ 2447765 h 3749864"/>
              <a:gd name="connsiteX33" fmla="*/ 1291713 w 8795861"/>
              <a:gd name="connsiteY33" fmla="*/ 2388130 h 3749864"/>
              <a:gd name="connsiteX34" fmla="*/ 1818487 w 8795861"/>
              <a:gd name="connsiteY34" fmla="*/ 2427886 h 3749864"/>
              <a:gd name="connsiteX35" fmla="*/ 2116661 w 8795861"/>
              <a:gd name="connsiteY35" fmla="*/ 2596852 h 3749864"/>
              <a:gd name="connsiteX36" fmla="*/ 1977513 w 8795861"/>
              <a:gd name="connsiteY36" fmla="*/ 2805573 h 3749864"/>
              <a:gd name="connsiteX37" fmla="*/ 2066965 w 8795861"/>
              <a:gd name="connsiteY37" fmla="*/ 2895025 h 3749864"/>
              <a:gd name="connsiteX38" fmla="*/ 2365139 w 8795861"/>
              <a:gd name="connsiteY38" fmla="*/ 2895025 h 3749864"/>
              <a:gd name="connsiteX39" fmla="*/ 2613617 w 8795861"/>
              <a:gd name="connsiteY39" fmla="*/ 2934782 h 3749864"/>
              <a:gd name="connsiteX40" fmla="*/ 2822339 w 8795861"/>
              <a:gd name="connsiteY40" fmla="*/ 2904965 h 3749864"/>
              <a:gd name="connsiteX41" fmla="*/ 3299417 w 8795861"/>
              <a:gd name="connsiteY41" fmla="*/ 2904965 h 3749864"/>
              <a:gd name="connsiteX42" fmla="*/ 3547896 w 8795861"/>
              <a:gd name="connsiteY42" fmla="*/ 2785695 h 3749864"/>
              <a:gd name="connsiteX43" fmla="*/ 3418687 w 8795861"/>
              <a:gd name="connsiteY43" fmla="*/ 2696243 h 3749864"/>
              <a:gd name="connsiteX44" fmla="*/ 3607531 w 8795861"/>
              <a:gd name="connsiteY44" fmla="*/ 2557095 h 3749864"/>
              <a:gd name="connsiteX45" fmla="*/ 3756617 w 8795861"/>
              <a:gd name="connsiteY45" fmla="*/ 2557095 h 3749864"/>
              <a:gd name="connsiteX46" fmla="*/ 3865948 w 8795861"/>
              <a:gd name="connsiteY46" fmla="*/ 2497460 h 3749864"/>
              <a:gd name="connsiteX47" fmla="*/ 4193939 w 8795861"/>
              <a:gd name="connsiteY47" fmla="*/ 2557095 h 3749864"/>
              <a:gd name="connsiteX48" fmla="*/ 4472235 w 8795861"/>
              <a:gd name="connsiteY48" fmla="*/ 2845330 h 3749864"/>
              <a:gd name="connsiteX49" fmla="*/ 4720713 w 8795861"/>
              <a:gd name="connsiteY49" fmla="*/ 2974538 h 3749864"/>
              <a:gd name="connsiteX50" fmla="*/ 5376696 w 8795861"/>
              <a:gd name="connsiteY50" fmla="*/ 2974538 h 3749864"/>
              <a:gd name="connsiteX51" fmla="*/ 5724565 w 8795861"/>
              <a:gd name="connsiteY51" fmla="*/ 2914904 h 3749864"/>
              <a:gd name="connsiteX52" fmla="*/ 5883591 w 8795861"/>
              <a:gd name="connsiteY52" fmla="*/ 2825452 h 3749864"/>
              <a:gd name="connsiteX53" fmla="*/ 6151948 w 8795861"/>
              <a:gd name="connsiteY53" fmla="*/ 2785695 h 3749864"/>
              <a:gd name="connsiteX54" fmla="*/ 6420304 w 8795861"/>
              <a:gd name="connsiteY54" fmla="*/ 3004356 h 3749864"/>
              <a:gd name="connsiteX55" fmla="*/ 6360670 w 8795861"/>
              <a:gd name="connsiteY55" fmla="*/ 3193199 h 3749864"/>
              <a:gd name="connsiteX56" fmla="*/ 6489878 w 8795861"/>
              <a:gd name="connsiteY56" fmla="*/ 3302530 h 3749864"/>
              <a:gd name="connsiteX57" fmla="*/ 6390487 w 8795861"/>
              <a:gd name="connsiteY57" fmla="*/ 3511252 h 3749864"/>
              <a:gd name="connsiteX58" fmla="*/ 6619087 w 8795861"/>
              <a:gd name="connsiteY58" fmla="*/ 3580825 h 3749864"/>
              <a:gd name="connsiteX59" fmla="*/ 7006713 w 8795861"/>
              <a:gd name="connsiteY59" fmla="*/ 3560947 h 3749864"/>
              <a:gd name="connsiteX60" fmla="*/ 7245252 w 8795861"/>
              <a:gd name="connsiteY60" fmla="*/ 3610643 h 3749864"/>
              <a:gd name="connsiteX61" fmla="*/ 7434096 w 8795861"/>
              <a:gd name="connsiteY61" fmla="*/ 3541069 h 3749864"/>
              <a:gd name="connsiteX62" fmla="*/ 7632878 w 8795861"/>
              <a:gd name="connsiteY62" fmla="*/ 3690156 h 3749864"/>
              <a:gd name="connsiteX63" fmla="*/ 7772026 w 8795861"/>
              <a:gd name="connsiteY63" fmla="*/ 3749791 h 3749864"/>
              <a:gd name="connsiteX64" fmla="*/ 7881357 w 8795861"/>
              <a:gd name="connsiteY64" fmla="*/ 3680217 h 3749864"/>
              <a:gd name="connsiteX65" fmla="*/ 8119896 w 8795861"/>
              <a:gd name="connsiteY65" fmla="*/ 3680217 h 3749864"/>
              <a:gd name="connsiteX66" fmla="*/ 8189470 w 8795861"/>
              <a:gd name="connsiteY66" fmla="*/ 3461556 h 3749864"/>
              <a:gd name="connsiteX67" fmla="*/ 8636731 w 8795861"/>
              <a:gd name="connsiteY67" fmla="*/ 3173321 h 3749864"/>
              <a:gd name="connsiteX68" fmla="*/ 8398191 w 8795861"/>
              <a:gd name="connsiteY68" fmla="*/ 3044112 h 3749864"/>
              <a:gd name="connsiteX69" fmla="*/ 8229226 w 8795861"/>
              <a:gd name="connsiteY69" fmla="*/ 3044112 h 3749864"/>
              <a:gd name="connsiteX70" fmla="*/ 8139774 w 8795861"/>
              <a:gd name="connsiteY70" fmla="*/ 2984478 h 3749864"/>
              <a:gd name="connsiteX71" fmla="*/ 8229226 w 8795861"/>
              <a:gd name="connsiteY71" fmla="*/ 2904965 h 3749864"/>
              <a:gd name="connsiteX72" fmla="*/ 8169591 w 8795861"/>
              <a:gd name="connsiteY72" fmla="*/ 2586912 h 3749864"/>
              <a:gd name="connsiteX73" fmla="*/ 8268983 w 8795861"/>
              <a:gd name="connsiteY73" fmla="*/ 2567034 h 3749864"/>
              <a:gd name="connsiteX74" fmla="*/ 8706304 w 8795861"/>
              <a:gd name="connsiteY74" fmla="*/ 2567034 h 3749864"/>
              <a:gd name="connsiteX75" fmla="*/ 8487644 w 8795861"/>
              <a:gd name="connsiteY75" fmla="*/ 2398069 h 3749864"/>
              <a:gd name="connsiteX76" fmla="*/ 8447887 w 8795861"/>
              <a:gd name="connsiteY76" fmla="*/ 2268860 h 3749864"/>
              <a:gd name="connsiteX77" fmla="*/ 8239165 w 8795861"/>
              <a:gd name="connsiteY77" fmla="*/ 2179408 h 3749864"/>
              <a:gd name="connsiteX78" fmla="*/ 8358435 w 8795861"/>
              <a:gd name="connsiteY78" fmla="*/ 1871295 h 3749864"/>
              <a:gd name="connsiteX79" fmla="*/ 8040383 w 8795861"/>
              <a:gd name="connsiteY79" fmla="*/ 1722208 h 3749864"/>
              <a:gd name="connsiteX80" fmla="*/ 8149713 w 8795861"/>
              <a:gd name="connsiteY80" fmla="*/ 1414095 h 3749864"/>
              <a:gd name="connsiteX81" fmla="*/ 8398191 w 8795861"/>
              <a:gd name="connsiteY81" fmla="*/ 1294825 h 3749864"/>
              <a:gd name="connsiteX82" fmla="*/ 8656609 w 8795861"/>
              <a:gd name="connsiteY82" fmla="*/ 1304765 h 3749864"/>
              <a:gd name="connsiteX83" fmla="*/ 8795757 w 8795861"/>
              <a:gd name="connsiteY83" fmla="*/ 1105982 h 3749864"/>
              <a:gd name="connsiteX84" fmla="*/ 8636731 w 8795861"/>
              <a:gd name="connsiteY84" fmla="*/ 1036408 h 3749864"/>
              <a:gd name="connsiteX85" fmla="*/ 8517461 w 8795861"/>
              <a:gd name="connsiteY85" fmla="*/ 937017 h 3749864"/>
              <a:gd name="connsiteX86" fmla="*/ 8229226 w 8795861"/>
              <a:gd name="connsiteY86" fmla="*/ 1096043 h 3749864"/>
              <a:gd name="connsiteX87" fmla="*/ 7970809 w 8795861"/>
              <a:gd name="connsiteY87" fmla="*/ 1125860 h 3749864"/>
              <a:gd name="connsiteX88" fmla="*/ 7672635 w 8795861"/>
              <a:gd name="connsiteY88" fmla="*/ 1294825 h 3749864"/>
              <a:gd name="connsiteX89" fmla="*/ 7245252 w 8795861"/>
              <a:gd name="connsiteY89" fmla="*/ 1304765 h 3749864"/>
              <a:gd name="connsiteX90" fmla="*/ 6012800 w 8795861"/>
              <a:gd name="connsiteY90" fmla="*/ 907199 h 3749864"/>
              <a:gd name="connsiteX91" fmla="*/ 5664931 w 8795861"/>
              <a:gd name="connsiteY91" fmla="*/ 857504 h 3749864"/>
              <a:gd name="connsiteX92" fmla="*/ 5277304 w 8795861"/>
              <a:gd name="connsiteY92" fmla="*/ 956895 h 3749864"/>
              <a:gd name="connsiteX93" fmla="*/ 4969191 w 8795861"/>
              <a:gd name="connsiteY93" fmla="*/ 777991 h 3749864"/>
              <a:gd name="connsiteX94" fmla="*/ 4631261 w 8795861"/>
              <a:gd name="connsiteY94" fmla="*/ 728295 h 3749864"/>
              <a:gd name="connsiteX95" fmla="*/ 4313209 w 8795861"/>
              <a:gd name="connsiteY95" fmla="*/ 400304 h 3749864"/>
              <a:gd name="connsiteX96" fmla="*/ 3895765 w 8795861"/>
              <a:gd name="connsiteY96" fmla="*/ 191582 h 3749864"/>
              <a:gd name="connsiteX97" fmla="*/ 3726800 w 8795861"/>
              <a:gd name="connsiteY97" fmla="*/ 151825 h 3749864"/>
              <a:gd name="connsiteX98" fmla="*/ 3488261 w 8795861"/>
              <a:gd name="connsiteY98" fmla="*/ 72312 h 3749864"/>
              <a:gd name="connsiteX99" fmla="*/ 3309357 w 8795861"/>
              <a:gd name="connsiteY99" fmla="*/ 82252 h 3749864"/>
              <a:gd name="connsiteX100" fmla="*/ 3140391 w 8795861"/>
              <a:gd name="connsiteY100" fmla="*/ 32556 h 3749864"/>
              <a:gd name="connsiteX101" fmla="*/ 2782583 w 8795861"/>
              <a:gd name="connsiteY101" fmla="*/ 2738 h 37498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8795861" h="3749864">
                <a:moveTo>
                  <a:pt x="2782583" y="2738"/>
                </a:moveTo>
                <a:cubicBezTo>
                  <a:pt x="2708040" y="14334"/>
                  <a:pt x="2724605" y="83908"/>
                  <a:pt x="2693131" y="102130"/>
                </a:cubicBezTo>
                <a:cubicBezTo>
                  <a:pt x="2661657" y="120352"/>
                  <a:pt x="2626869" y="90534"/>
                  <a:pt x="2593739" y="112069"/>
                </a:cubicBezTo>
                <a:cubicBezTo>
                  <a:pt x="2560608" y="133604"/>
                  <a:pt x="2534104" y="208147"/>
                  <a:pt x="2494348" y="231338"/>
                </a:cubicBezTo>
                <a:cubicBezTo>
                  <a:pt x="2454591" y="254529"/>
                  <a:pt x="2396613" y="231339"/>
                  <a:pt x="2355200" y="251217"/>
                </a:cubicBezTo>
                <a:cubicBezTo>
                  <a:pt x="2313787" y="271095"/>
                  <a:pt x="2249183" y="320791"/>
                  <a:pt x="2245870" y="350608"/>
                </a:cubicBezTo>
                <a:cubicBezTo>
                  <a:pt x="2242557" y="380425"/>
                  <a:pt x="2332009" y="398647"/>
                  <a:pt x="2335322" y="430121"/>
                </a:cubicBezTo>
                <a:cubicBezTo>
                  <a:pt x="2338635" y="461595"/>
                  <a:pt x="2267404" y="496383"/>
                  <a:pt x="2265748" y="539452"/>
                </a:cubicBezTo>
                <a:cubicBezTo>
                  <a:pt x="2264092" y="582521"/>
                  <a:pt x="2350231" y="617308"/>
                  <a:pt x="2325383" y="688538"/>
                </a:cubicBezTo>
                <a:cubicBezTo>
                  <a:pt x="2300535" y="759768"/>
                  <a:pt x="2154761" y="895604"/>
                  <a:pt x="2116661" y="966834"/>
                </a:cubicBezTo>
                <a:cubicBezTo>
                  <a:pt x="2078561" y="1038064"/>
                  <a:pt x="2086844" y="1071195"/>
                  <a:pt x="2096783" y="1115921"/>
                </a:cubicBezTo>
                <a:cubicBezTo>
                  <a:pt x="2106722" y="1160647"/>
                  <a:pt x="2184579" y="1213656"/>
                  <a:pt x="2176296" y="1235191"/>
                </a:cubicBezTo>
                <a:cubicBezTo>
                  <a:pt x="2168013" y="1256726"/>
                  <a:pt x="2113348" y="1258382"/>
                  <a:pt x="2047087" y="1245130"/>
                </a:cubicBezTo>
                <a:cubicBezTo>
                  <a:pt x="1980826" y="1231878"/>
                  <a:pt x="1879779" y="1168930"/>
                  <a:pt x="1778731" y="1155678"/>
                </a:cubicBezTo>
                <a:cubicBezTo>
                  <a:pt x="1677683" y="1142426"/>
                  <a:pt x="1512030" y="1150708"/>
                  <a:pt x="1440800" y="1165617"/>
                </a:cubicBezTo>
                <a:cubicBezTo>
                  <a:pt x="1369570" y="1180526"/>
                  <a:pt x="1367913" y="1220282"/>
                  <a:pt x="1351348" y="1245130"/>
                </a:cubicBezTo>
                <a:cubicBezTo>
                  <a:pt x="1334783" y="1269978"/>
                  <a:pt x="1372883" y="1288200"/>
                  <a:pt x="1341409" y="1314704"/>
                </a:cubicBezTo>
                <a:cubicBezTo>
                  <a:pt x="1309935" y="1341208"/>
                  <a:pt x="1205574" y="1359430"/>
                  <a:pt x="1162504" y="1404156"/>
                </a:cubicBezTo>
                <a:cubicBezTo>
                  <a:pt x="1119434" y="1448882"/>
                  <a:pt x="1078021" y="1541647"/>
                  <a:pt x="1082991" y="1583060"/>
                </a:cubicBezTo>
                <a:cubicBezTo>
                  <a:pt x="1087961" y="1624473"/>
                  <a:pt x="1155879" y="1646008"/>
                  <a:pt x="1192322" y="1652634"/>
                </a:cubicBezTo>
                <a:cubicBezTo>
                  <a:pt x="1228765" y="1659260"/>
                  <a:pt x="1275148" y="1616191"/>
                  <a:pt x="1301652" y="1622817"/>
                </a:cubicBezTo>
                <a:cubicBezTo>
                  <a:pt x="1328156" y="1629443"/>
                  <a:pt x="1361287" y="1662574"/>
                  <a:pt x="1351348" y="1692391"/>
                </a:cubicBezTo>
                <a:cubicBezTo>
                  <a:pt x="1341409" y="1722208"/>
                  <a:pt x="1293369" y="1783499"/>
                  <a:pt x="1242017" y="1801721"/>
                </a:cubicBezTo>
                <a:cubicBezTo>
                  <a:pt x="1190665" y="1819943"/>
                  <a:pt x="1082991" y="1785156"/>
                  <a:pt x="1043235" y="1801721"/>
                </a:cubicBezTo>
                <a:cubicBezTo>
                  <a:pt x="1003478" y="1818286"/>
                  <a:pt x="1082991" y="1861356"/>
                  <a:pt x="1003478" y="1901112"/>
                </a:cubicBezTo>
                <a:cubicBezTo>
                  <a:pt x="923965" y="1940868"/>
                  <a:pt x="655609" y="2018725"/>
                  <a:pt x="566157" y="2040260"/>
                </a:cubicBezTo>
                <a:cubicBezTo>
                  <a:pt x="476705" y="2061795"/>
                  <a:pt x="488300" y="2017069"/>
                  <a:pt x="466765" y="2030321"/>
                </a:cubicBezTo>
                <a:cubicBezTo>
                  <a:pt x="445230" y="2043573"/>
                  <a:pt x="475048" y="2094925"/>
                  <a:pt x="436948" y="2119773"/>
                </a:cubicBezTo>
                <a:cubicBezTo>
                  <a:pt x="398848" y="2144621"/>
                  <a:pt x="296143" y="2161186"/>
                  <a:pt x="238165" y="2179408"/>
                </a:cubicBezTo>
                <a:cubicBezTo>
                  <a:pt x="180187" y="2197630"/>
                  <a:pt x="125521" y="2194317"/>
                  <a:pt x="89078" y="2229104"/>
                </a:cubicBezTo>
                <a:cubicBezTo>
                  <a:pt x="52635" y="2263891"/>
                  <a:pt x="-40131" y="2364939"/>
                  <a:pt x="19504" y="2388130"/>
                </a:cubicBezTo>
                <a:cubicBezTo>
                  <a:pt x="79139" y="2411321"/>
                  <a:pt x="294487" y="2358313"/>
                  <a:pt x="446887" y="2368252"/>
                </a:cubicBezTo>
                <a:cubicBezTo>
                  <a:pt x="599287" y="2378191"/>
                  <a:pt x="793100" y="2444452"/>
                  <a:pt x="933904" y="2447765"/>
                </a:cubicBezTo>
                <a:cubicBezTo>
                  <a:pt x="1074708" y="2451078"/>
                  <a:pt x="1144283" y="2391443"/>
                  <a:pt x="1291713" y="2388130"/>
                </a:cubicBezTo>
                <a:cubicBezTo>
                  <a:pt x="1439143" y="2384817"/>
                  <a:pt x="1680996" y="2393099"/>
                  <a:pt x="1818487" y="2427886"/>
                </a:cubicBezTo>
                <a:cubicBezTo>
                  <a:pt x="1955978" y="2462673"/>
                  <a:pt x="2090157" y="2533904"/>
                  <a:pt x="2116661" y="2596852"/>
                </a:cubicBezTo>
                <a:cubicBezTo>
                  <a:pt x="2143165" y="2659800"/>
                  <a:pt x="1985796" y="2755878"/>
                  <a:pt x="1977513" y="2805573"/>
                </a:cubicBezTo>
                <a:cubicBezTo>
                  <a:pt x="1969230" y="2855268"/>
                  <a:pt x="2002361" y="2880116"/>
                  <a:pt x="2066965" y="2895025"/>
                </a:cubicBezTo>
                <a:cubicBezTo>
                  <a:pt x="2131569" y="2909934"/>
                  <a:pt x="2274030" y="2888399"/>
                  <a:pt x="2365139" y="2895025"/>
                </a:cubicBezTo>
                <a:cubicBezTo>
                  <a:pt x="2456248" y="2901651"/>
                  <a:pt x="2537417" y="2933125"/>
                  <a:pt x="2613617" y="2934782"/>
                </a:cubicBezTo>
                <a:cubicBezTo>
                  <a:pt x="2689817" y="2936439"/>
                  <a:pt x="2822339" y="2904965"/>
                  <a:pt x="2822339" y="2904965"/>
                </a:cubicBezTo>
                <a:cubicBezTo>
                  <a:pt x="2936639" y="2899996"/>
                  <a:pt x="3178491" y="2924843"/>
                  <a:pt x="3299417" y="2904965"/>
                </a:cubicBezTo>
                <a:cubicBezTo>
                  <a:pt x="3420343" y="2885087"/>
                  <a:pt x="3528018" y="2820482"/>
                  <a:pt x="3547896" y="2785695"/>
                </a:cubicBezTo>
                <a:cubicBezTo>
                  <a:pt x="3567774" y="2750908"/>
                  <a:pt x="3408748" y="2734343"/>
                  <a:pt x="3418687" y="2696243"/>
                </a:cubicBezTo>
                <a:cubicBezTo>
                  <a:pt x="3428626" y="2658143"/>
                  <a:pt x="3551209" y="2580286"/>
                  <a:pt x="3607531" y="2557095"/>
                </a:cubicBezTo>
                <a:cubicBezTo>
                  <a:pt x="3663853" y="2533904"/>
                  <a:pt x="3713548" y="2567034"/>
                  <a:pt x="3756617" y="2557095"/>
                </a:cubicBezTo>
                <a:cubicBezTo>
                  <a:pt x="3799686" y="2547156"/>
                  <a:pt x="3793061" y="2497460"/>
                  <a:pt x="3865948" y="2497460"/>
                </a:cubicBezTo>
                <a:cubicBezTo>
                  <a:pt x="3938835" y="2497460"/>
                  <a:pt x="4092891" y="2499117"/>
                  <a:pt x="4193939" y="2557095"/>
                </a:cubicBezTo>
                <a:cubicBezTo>
                  <a:pt x="4294987" y="2615073"/>
                  <a:pt x="4384439" y="2775756"/>
                  <a:pt x="4472235" y="2845330"/>
                </a:cubicBezTo>
                <a:cubicBezTo>
                  <a:pt x="4560031" y="2914904"/>
                  <a:pt x="4569970" y="2953003"/>
                  <a:pt x="4720713" y="2974538"/>
                </a:cubicBezTo>
                <a:cubicBezTo>
                  <a:pt x="4871457" y="2996073"/>
                  <a:pt x="5209387" y="2984477"/>
                  <a:pt x="5376696" y="2974538"/>
                </a:cubicBezTo>
                <a:cubicBezTo>
                  <a:pt x="5544005" y="2964599"/>
                  <a:pt x="5640083" y="2939752"/>
                  <a:pt x="5724565" y="2914904"/>
                </a:cubicBezTo>
                <a:cubicBezTo>
                  <a:pt x="5809047" y="2890056"/>
                  <a:pt x="5812361" y="2846987"/>
                  <a:pt x="5883591" y="2825452"/>
                </a:cubicBezTo>
                <a:cubicBezTo>
                  <a:pt x="5954821" y="2803917"/>
                  <a:pt x="6062496" y="2755878"/>
                  <a:pt x="6151948" y="2785695"/>
                </a:cubicBezTo>
                <a:cubicBezTo>
                  <a:pt x="6241400" y="2815512"/>
                  <a:pt x="6385517" y="2936439"/>
                  <a:pt x="6420304" y="3004356"/>
                </a:cubicBezTo>
                <a:cubicBezTo>
                  <a:pt x="6455091" y="3072273"/>
                  <a:pt x="6349074" y="3143503"/>
                  <a:pt x="6360670" y="3193199"/>
                </a:cubicBezTo>
                <a:cubicBezTo>
                  <a:pt x="6372266" y="3242895"/>
                  <a:pt x="6484909" y="3249521"/>
                  <a:pt x="6489878" y="3302530"/>
                </a:cubicBezTo>
                <a:cubicBezTo>
                  <a:pt x="6494847" y="3355539"/>
                  <a:pt x="6368952" y="3464870"/>
                  <a:pt x="6390487" y="3511252"/>
                </a:cubicBezTo>
                <a:cubicBezTo>
                  <a:pt x="6412022" y="3557634"/>
                  <a:pt x="6516383" y="3572543"/>
                  <a:pt x="6619087" y="3580825"/>
                </a:cubicBezTo>
                <a:cubicBezTo>
                  <a:pt x="6721791" y="3589108"/>
                  <a:pt x="6902352" y="3555977"/>
                  <a:pt x="7006713" y="3560947"/>
                </a:cubicBezTo>
                <a:cubicBezTo>
                  <a:pt x="7111074" y="3565917"/>
                  <a:pt x="7174022" y="3613956"/>
                  <a:pt x="7245252" y="3610643"/>
                </a:cubicBezTo>
                <a:cubicBezTo>
                  <a:pt x="7316482" y="3607330"/>
                  <a:pt x="7369492" y="3527817"/>
                  <a:pt x="7434096" y="3541069"/>
                </a:cubicBezTo>
                <a:cubicBezTo>
                  <a:pt x="7498700" y="3554321"/>
                  <a:pt x="7576556" y="3655369"/>
                  <a:pt x="7632878" y="3690156"/>
                </a:cubicBezTo>
                <a:cubicBezTo>
                  <a:pt x="7689200" y="3724943"/>
                  <a:pt x="7730613" y="3751447"/>
                  <a:pt x="7772026" y="3749791"/>
                </a:cubicBezTo>
                <a:cubicBezTo>
                  <a:pt x="7813439" y="3748135"/>
                  <a:pt x="7823379" y="3691813"/>
                  <a:pt x="7881357" y="3680217"/>
                </a:cubicBezTo>
                <a:cubicBezTo>
                  <a:pt x="7939335" y="3668621"/>
                  <a:pt x="8068544" y="3716660"/>
                  <a:pt x="8119896" y="3680217"/>
                </a:cubicBezTo>
                <a:cubicBezTo>
                  <a:pt x="8171248" y="3643774"/>
                  <a:pt x="8103331" y="3546039"/>
                  <a:pt x="8189470" y="3461556"/>
                </a:cubicBezTo>
                <a:cubicBezTo>
                  <a:pt x="8275609" y="3377073"/>
                  <a:pt x="8601944" y="3242895"/>
                  <a:pt x="8636731" y="3173321"/>
                </a:cubicBezTo>
                <a:cubicBezTo>
                  <a:pt x="8671518" y="3103747"/>
                  <a:pt x="8466109" y="3065647"/>
                  <a:pt x="8398191" y="3044112"/>
                </a:cubicBezTo>
                <a:cubicBezTo>
                  <a:pt x="8330274" y="3022577"/>
                  <a:pt x="8272295" y="3054051"/>
                  <a:pt x="8229226" y="3044112"/>
                </a:cubicBezTo>
                <a:cubicBezTo>
                  <a:pt x="8186157" y="3034173"/>
                  <a:pt x="8139774" y="3007669"/>
                  <a:pt x="8139774" y="2984478"/>
                </a:cubicBezTo>
                <a:cubicBezTo>
                  <a:pt x="8139774" y="2961287"/>
                  <a:pt x="8224257" y="2971226"/>
                  <a:pt x="8229226" y="2904965"/>
                </a:cubicBezTo>
                <a:cubicBezTo>
                  <a:pt x="8234195" y="2838704"/>
                  <a:pt x="8162965" y="2643234"/>
                  <a:pt x="8169591" y="2586912"/>
                </a:cubicBezTo>
                <a:cubicBezTo>
                  <a:pt x="8176217" y="2530590"/>
                  <a:pt x="8179531" y="2570347"/>
                  <a:pt x="8268983" y="2567034"/>
                </a:cubicBezTo>
                <a:cubicBezTo>
                  <a:pt x="8358435" y="2563721"/>
                  <a:pt x="8669860" y="2595195"/>
                  <a:pt x="8706304" y="2567034"/>
                </a:cubicBezTo>
                <a:cubicBezTo>
                  <a:pt x="8742748" y="2538873"/>
                  <a:pt x="8530713" y="2447765"/>
                  <a:pt x="8487644" y="2398069"/>
                </a:cubicBezTo>
                <a:cubicBezTo>
                  <a:pt x="8444575" y="2348373"/>
                  <a:pt x="8489300" y="2305304"/>
                  <a:pt x="8447887" y="2268860"/>
                </a:cubicBezTo>
                <a:cubicBezTo>
                  <a:pt x="8406474" y="2232417"/>
                  <a:pt x="8254074" y="2245669"/>
                  <a:pt x="8239165" y="2179408"/>
                </a:cubicBezTo>
                <a:cubicBezTo>
                  <a:pt x="8224256" y="2113147"/>
                  <a:pt x="8391565" y="1947495"/>
                  <a:pt x="8358435" y="1871295"/>
                </a:cubicBezTo>
                <a:cubicBezTo>
                  <a:pt x="8325305" y="1795095"/>
                  <a:pt x="8075170" y="1798408"/>
                  <a:pt x="8040383" y="1722208"/>
                </a:cubicBezTo>
                <a:cubicBezTo>
                  <a:pt x="8005596" y="1646008"/>
                  <a:pt x="8090078" y="1485325"/>
                  <a:pt x="8149713" y="1414095"/>
                </a:cubicBezTo>
                <a:cubicBezTo>
                  <a:pt x="8209348" y="1342865"/>
                  <a:pt x="8313708" y="1313047"/>
                  <a:pt x="8398191" y="1294825"/>
                </a:cubicBezTo>
                <a:cubicBezTo>
                  <a:pt x="8482674" y="1276603"/>
                  <a:pt x="8590348" y="1336239"/>
                  <a:pt x="8656609" y="1304765"/>
                </a:cubicBezTo>
                <a:cubicBezTo>
                  <a:pt x="8722870" y="1273291"/>
                  <a:pt x="8799070" y="1150708"/>
                  <a:pt x="8795757" y="1105982"/>
                </a:cubicBezTo>
                <a:cubicBezTo>
                  <a:pt x="8792444" y="1061256"/>
                  <a:pt x="8683114" y="1064569"/>
                  <a:pt x="8636731" y="1036408"/>
                </a:cubicBezTo>
                <a:cubicBezTo>
                  <a:pt x="8590348" y="1008247"/>
                  <a:pt x="8585378" y="927078"/>
                  <a:pt x="8517461" y="937017"/>
                </a:cubicBezTo>
                <a:cubicBezTo>
                  <a:pt x="8449544" y="946956"/>
                  <a:pt x="8320335" y="1064569"/>
                  <a:pt x="8229226" y="1096043"/>
                </a:cubicBezTo>
                <a:cubicBezTo>
                  <a:pt x="8138117" y="1127517"/>
                  <a:pt x="8063574" y="1092730"/>
                  <a:pt x="7970809" y="1125860"/>
                </a:cubicBezTo>
                <a:cubicBezTo>
                  <a:pt x="7878044" y="1158990"/>
                  <a:pt x="7793561" y="1265008"/>
                  <a:pt x="7672635" y="1294825"/>
                </a:cubicBezTo>
                <a:cubicBezTo>
                  <a:pt x="7551709" y="1324643"/>
                  <a:pt x="7521891" y="1369369"/>
                  <a:pt x="7245252" y="1304765"/>
                </a:cubicBezTo>
                <a:cubicBezTo>
                  <a:pt x="6968613" y="1240161"/>
                  <a:pt x="6276187" y="981742"/>
                  <a:pt x="6012800" y="907199"/>
                </a:cubicBezTo>
                <a:cubicBezTo>
                  <a:pt x="5749413" y="832656"/>
                  <a:pt x="5787514" y="849221"/>
                  <a:pt x="5664931" y="857504"/>
                </a:cubicBezTo>
                <a:cubicBezTo>
                  <a:pt x="5542348" y="865787"/>
                  <a:pt x="5393261" y="970147"/>
                  <a:pt x="5277304" y="956895"/>
                </a:cubicBezTo>
                <a:cubicBezTo>
                  <a:pt x="5161347" y="943643"/>
                  <a:pt x="5076865" y="816091"/>
                  <a:pt x="4969191" y="777991"/>
                </a:cubicBezTo>
                <a:cubicBezTo>
                  <a:pt x="4861517" y="739891"/>
                  <a:pt x="4740591" y="791243"/>
                  <a:pt x="4631261" y="728295"/>
                </a:cubicBezTo>
                <a:cubicBezTo>
                  <a:pt x="4521931" y="665347"/>
                  <a:pt x="4435792" y="489756"/>
                  <a:pt x="4313209" y="400304"/>
                </a:cubicBezTo>
                <a:cubicBezTo>
                  <a:pt x="4190626" y="310852"/>
                  <a:pt x="3993500" y="232995"/>
                  <a:pt x="3895765" y="191582"/>
                </a:cubicBezTo>
                <a:cubicBezTo>
                  <a:pt x="3798030" y="150169"/>
                  <a:pt x="3794717" y="171703"/>
                  <a:pt x="3726800" y="151825"/>
                </a:cubicBezTo>
                <a:cubicBezTo>
                  <a:pt x="3658883" y="131947"/>
                  <a:pt x="3557835" y="83907"/>
                  <a:pt x="3488261" y="72312"/>
                </a:cubicBezTo>
                <a:cubicBezTo>
                  <a:pt x="3418687" y="60717"/>
                  <a:pt x="3367335" y="88878"/>
                  <a:pt x="3309357" y="82252"/>
                </a:cubicBezTo>
                <a:cubicBezTo>
                  <a:pt x="3251379" y="75626"/>
                  <a:pt x="3224874" y="45808"/>
                  <a:pt x="3140391" y="32556"/>
                </a:cubicBezTo>
                <a:cubicBezTo>
                  <a:pt x="3055908" y="19304"/>
                  <a:pt x="2857126" y="-8858"/>
                  <a:pt x="2782583" y="2738"/>
                </a:cubicBezTo>
                <a:close/>
              </a:path>
            </a:pathLst>
          </a:cu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>
                <a:solidFill>
                  <a:srgbClr val="FF0000"/>
                </a:solidFill>
              </a:rPr>
              <a:t>BOUCHES</a:t>
            </a:r>
            <a:br>
              <a:rPr lang="fr-FR" sz="4000" dirty="0">
                <a:solidFill>
                  <a:srgbClr val="FF0000"/>
                </a:solidFill>
              </a:rPr>
            </a:br>
            <a:r>
              <a:rPr lang="fr-FR" sz="4000" dirty="0">
                <a:solidFill>
                  <a:srgbClr val="FF0000"/>
                </a:solidFill>
              </a:rPr>
              <a:t>DU RHONE 13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72077199-058C-E4B6-DC1A-24F4E00A72A1}"/>
              </a:ext>
            </a:extLst>
          </p:cNvPr>
          <p:cNvSpPr txBox="1"/>
          <p:nvPr/>
        </p:nvSpPr>
        <p:spPr>
          <a:xfrm>
            <a:off x="193590" y="197709"/>
            <a:ext cx="8390438" cy="66479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dirty="0"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Admiration Pains " panose="02000500000000000000" pitchFamily="2" charset="0"/>
              </a:rPr>
              <a:t>Quelques                                   plus beaux </a:t>
            </a:r>
          </a:p>
          <a:p>
            <a:endParaRPr lang="fr-FR" sz="3600" dirty="0"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Admiration Pains " panose="02000500000000000000" pitchFamily="2" charset="0"/>
            </a:endParaRPr>
          </a:p>
          <a:p>
            <a:endParaRPr lang="fr-FR" sz="3600" dirty="0"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Admiration Pains " panose="02000500000000000000" pitchFamily="2" charset="0"/>
            </a:endParaRPr>
          </a:p>
          <a:p>
            <a:r>
              <a:rPr lang="fr-FR" sz="3600" dirty="0"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Admiration Pains " panose="02000500000000000000" pitchFamily="2" charset="0"/>
              </a:rPr>
              <a:t>Villages </a:t>
            </a:r>
          </a:p>
          <a:p>
            <a:endParaRPr lang="fr-FR" sz="3600" dirty="0"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Admiration Pains " panose="02000500000000000000" pitchFamily="2" charset="0"/>
            </a:endParaRPr>
          </a:p>
          <a:p>
            <a:endParaRPr lang="fr-FR" sz="3600" dirty="0"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Admiration Pains " panose="02000500000000000000" pitchFamily="2" charset="0"/>
            </a:endParaRPr>
          </a:p>
          <a:p>
            <a:endParaRPr lang="fr-FR" sz="3600" dirty="0"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Admiration Pains " panose="02000500000000000000" pitchFamily="2" charset="0"/>
            </a:endParaRPr>
          </a:p>
          <a:p>
            <a:endParaRPr lang="fr-FR" sz="3600" dirty="0"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Admiration Pains " panose="02000500000000000000" pitchFamily="2" charset="0"/>
            </a:endParaRPr>
          </a:p>
          <a:p>
            <a:endParaRPr lang="fr-FR" sz="3600" dirty="0"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Admiration Pains " panose="02000500000000000000" pitchFamily="2" charset="0"/>
            </a:endParaRPr>
          </a:p>
          <a:p>
            <a:endParaRPr lang="fr-FR" sz="3600" dirty="0"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Admiration Pains " panose="02000500000000000000" pitchFamily="2" charset="0"/>
            </a:endParaRPr>
          </a:p>
          <a:p>
            <a:r>
              <a:rPr lang="fr-FR" sz="3600" dirty="0"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Admiration Pains " panose="02000500000000000000" pitchFamily="2" charset="0"/>
              </a:rPr>
              <a:t>                     de   France </a:t>
            </a:r>
            <a:r>
              <a:rPr lang="fr-FR" sz="6600" dirty="0"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Admiration Pains " panose="02000500000000000000" pitchFamily="2" charset="0"/>
              </a:rPr>
              <a:t>6</a:t>
            </a:r>
            <a:endParaRPr lang="fr-FR" sz="3600" dirty="0"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Admiration Pains " panose="02000500000000000000" pitchFamily="2" charset="0"/>
            </a:endParaRPr>
          </a:p>
        </p:txBody>
      </p:sp>
      <p:pic>
        <p:nvPicPr>
          <p:cNvPr id="8" name="Image 7" descr="Une image contenant plein air, ciel, bâtiment, nuage&#10;&#10;Description générée automatiquement">
            <a:extLst>
              <a:ext uri="{FF2B5EF4-FFF2-40B4-BE49-F238E27FC236}">
                <a16:creationId xmlns:a16="http://schemas.microsoft.com/office/drawing/2014/main" id="{18FCF6BE-1C13-FBCB-7493-BB8B2EE19E0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8831" y="838494"/>
            <a:ext cx="1610578" cy="1071766"/>
          </a:xfrm>
          <a:prstGeom prst="rect">
            <a:avLst/>
          </a:prstGeom>
        </p:spPr>
      </p:pic>
      <p:pic>
        <p:nvPicPr>
          <p:cNvPr id="10" name="Image 9" descr="Une image contenant plein air, bâtiment, ciel, Architecture médiévale&#10;&#10;Description générée automatiquement">
            <a:extLst>
              <a:ext uri="{FF2B5EF4-FFF2-40B4-BE49-F238E27FC236}">
                <a16:creationId xmlns:a16="http://schemas.microsoft.com/office/drawing/2014/main" id="{D1A38537-A5F2-B44A-D2E7-832C86985D8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807" y="851358"/>
            <a:ext cx="1464449" cy="978081"/>
          </a:xfrm>
          <a:prstGeom prst="rect">
            <a:avLst/>
          </a:prstGeom>
        </p:spPr>
      </p:pic>
      <p:pic>
        <p:nvPicPr>
          <p:cNvPr id="12" name="Image 11" descr="Une image contenant plein air, bâtiment, ciel, plante&#10;&#10;Description générée automatiquement">
            <a:extLst>
              <a:ext uri="{FF2B5EF4-FFF2-40B4-BE49-F238E27FC236}">
                <a16:creationId xmlns:a16="http://schemas.microsoft.com/office/drawing/2014/main" id="{22F8A31C-C9C1-4C67-795F-99AF27F2706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852" y="5395033"/>
            <a:ext cx="1631016" cy="1087344"/>
          </a:xfrm>
          <a:prstGeom prst="rect">
            <a:avLst/>
          </a:prstGeom>
        </p:spPr>
      </p:pic>
      <p:pic>
        <p:nvPicPr>
          <p:cNvPr id="14" name="Image 13" descr="Une image contenant plein air, arbre, montagne, ciel&#10;&#10;Description générée automatiquement">
            <a:extLst>
              <a:ext uri="{FF2B5EF4-FFF2-40B4-BE49-F238E27FC236}">
                <a16:creationId xmlns:a16="http://schemas.microsoft.com/office/drawing/2014/main" id="{7C53AEAA-A81B-4F70-AAA5-A896D449E96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8528" y="5607489"/>
            <a:ext cx="2105500" cy="1181568"/>
          </a:xfrm>
          <a:prstGeom prst="rect">
            <a:avLst/>
          </a:prstGeom>
        </p:spPr>
      </p:pic>
      <p:sp>
        <p:nvSpPr>
          <p:cNvPr id="5" name="Rectangle : coins arrondis 4">
            <a:extLst>
              <a:ext uri="{FF2B5EF4-FFF2-40B4-BE49-F238E27FC236}">
                <a16:creationId xmlns:a16="http://schemas.microsoft.com/office/drawing/2014/main" id="{006D902F-EF86-B9AD-CA6C-8755A242D28D}"/>
              </a:ext>
            </a:extLst>
          </p:cNvPr>
          <p:cNvSpPr/>
          <p:nvPr/>
        </p:nvSpPr>
        <p:spPr>
          <a:xfrm>
            <a:off x="7206305" y="4602547"/>
            <a:ext cx="2628000" cy="936000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tx1"/>
                </a:solidFill>
              </a:rPr>
              <a:t>LES BAUX  DE </a:t>
            </a:r>
            <a:br>
              <a:rPr lang="fr-FR" sz="2400" b="1" dirty="0">
                <a:solidFill>
                  <a:schemeClr val="tx1"/>
                </a:solidFill>
              </a:rPr>
            </a:br>
            <a:r>
              <a:rPr lang="fr-FR" sz="2400" b="1" dirty="0">
                <a:solidFill>
                  <a:schemeClr val="tx1"/>
                </a:solidFill>
              </a:rPr>
              <a:t>PROVENCE</a:t>
            </a:r>
          </a:p>
        </p:txBody>
      </p:sp>
    </p:spTree>
    <p:extLst>
      <p:ext uri="{BB962C8B-B14F-4D97-AF65-F5344CB8AC3E}">
        <p14:creationId xmlns:p14="http://schemas.microsoft.com/office/powerpoint/2010/main" val="4287764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shred/>
        <p:sndAc>
          <p:stSnd>
            <p:snd r:embed="rId2" name="17 L'Envie D'Aimer.wav"/>
          </p:stSnd>
        </p:sndAc>
      </p:transition>
    </mc:Choice>
    <mc:Fallback xmlns="">
      <p:transition spd="slow" advTm="8000">
        <p:fade/>
        <p:sndAc>
          <p:stSnd>
            <p:snd r:embed="rId10" name="17 L'Envie D'Aime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Image 24" descr="Une image contenant plein air, texte, ciel, montagne&#10;&#10;Description générée automatiquement">
            <a:extLst>
              <a:ext uri="{FF2B5EF4-FFF2-40B4-BE49-F238E27FC236}">
                <a16:creationId xmlns:a16="http://schemas.microsoft.com/office/drawing/2014/main" id="{16AEA14F-5843-5742-FAB2-B7CBB03EB5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154" y="772630"/>
            <a:ext cx="5201164" cy="3572958"/>
          </a:xfrm>
          <a:prstGeom prst="rect">
            <a:avLst/>
          </a:prstGeom>
        </p:spPr>
      </p:pic>
      <p:pic>
        <p:nvPicPr>
          <p:cNvPr id="7" name="Image 6" descr="Une image contenant Ruines, plein air, pierre, Site archéologique&#10;&#10;Description générée automatiquement">
            <a:extLst>
              <a:ext uri="{FF2B5EF4-FFF2-40B4-BE49-F238E27FC236}">
                <a16:creationId xmlns:a16="http://schemas.microsoft.com/office/drawing/2014/main" id="{A8D7A45E-ECB6-B75A-CDBF-2FEC66E468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5046" y="809431"/>
            <a:ext cx="4964868" cy="3489504"/>
          </a:xfrm>
          <a:prstGeom prst="rect">
            <a:avLst/>
          </a:prstGeom>
        </p:spPr>
      </p:pic>
      <p:pic>
        <p:nvPicPr>
          <p:cNvPr id="11" name="Image 10" descr="Une image contenant plein air, ciel, arbre, bâtiment&#10;&#10;Description générée automatiquement">
            <a:extLst>
              <a:ext uri="{FF2B5EF4-FFF2-40B4-BE49-F238E27FC236}">
                <a16:creationId xmlns:a16="http://schemas.microsoft.com/office/drawing/2014/main" id="{40E725A5-AFD1-3179-E7CE-B22549A584C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8734" y="795440"/>
            <a:ext cx="5022162" cy="3577314"/>
          </a:xfrm>
          <a:prstGeom prst="rect">
            <a:avLst/>
          </a:prstGeom>
        </p:spPr>
      </p:pic>
      <p:pic>
        <p:nvPicPr>
          <p:cNvPr id="15" name="Image 14" descr="Une image contenant plein air, Ruines, ciel, Site archéologique&#10;&#10;Description générée automatiquement">
            <a:extLst>
              <a:ext uri="{FF2B5EF4-FFF2-40B4-BE49-F238E27FC236}">
                <a16:creationId xmlns:a16="http://schemas.microsoft.com/office/drawing/2014/main" id="{AA9DDCD1-CC4B-4492-42B1-E92A5B2B7B3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9298" y="847318"/>
            <a:ext cx="5008741" cy="3514725"/>
          </a:xfrm>
          <a:prstGeom prst="rect">
            <a:avLst/>
          </a:prstGeom>
        </p:spPr>
      </p:pic>
      <p:pic>
        <p:nvPicPr>
          <p:cNvPr id="17" name="Image 16" descr="Une image contenant plein air, ciel, arbre, bâtiment&#10;&#10;Description générée automatiquement">
            <a:extLst>
              <a:ext uri="{FF2B5EF4-FFF2-40B4-BE49-F238E27FC236}">
                <a16:creationId xmlns:a16="http://schemas.microsoft.com/office/drawing/2014/main" id="{A5DFCC6F-2798-5C7D-423A-4F0ADFFF0C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1875" y="804160"/>
            <a:ext cx="5115537" cy="3585307"/>
          </a:xfrm>
          <a:prstGeom prst="rect">
            <a:avLst/>
          </a:prstGeom>
        </p:spPr>
      </p:pic>
      <p:pic>
        <p:nvPicPr>
          <p:cNvPr id="19" name="Image 18" descr="Une image contenant bâtiment, plein air, église, ciel&#10;&#10;Description générée automatiquement">
            <a:extLst>
              <a:ext uri="{FF2B5EF4-FFF2-40B4-BE49-F238E27FC236}">
                <a16:creationId xmlns:a16="http://schemas.microsoft.com/office/drawing/2014/main" id="{0C8C9254-B3BE-963B-A0FD-99C8406E866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182" y="800055"/>
            <a:ext cx="5050196" cy="3561988"/>
          </a:xfrm>
          <a:prstGeom prst="rect">
            <a:avLst/>
          </a:prstGeom>
        </p:spPr>
      </p:pic>
      <p:pic>
        <p:nvPicPr>
          <p:cNvPr id="21" name="Image 20" descr="Une image contenant plein air, bâtiment, ciel, sol&#10;&#10;Description générée automatiquement">
            <a:extLst>
              <a:ext uri="{FF2B5EF4-FFF2-40B4-BE49-F238E27FC236}">
                <a16:creationId xmlns:a16="http://schemas.microsoft.com/office/drawing/2014/main" id="{DEF14933-A4CE-2930-8D9F-A0512C92528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1033" y="809431"/>
            <a:ext cx="5203285" cy="3552612"/>
          </a:xfrm>
          <a:prstGeom prst="rect">
            <a:avLst/>
          </a:prstGeom>
        </p:spPr>
      </p:pic>
      <p:pic>
        <p:nvPicPr>
          <p:cNvPr id="23" name="Image 22" descr="Une image contenant plein air, ciel, plante, bâtiment&#10;&#10;Description générée automatiquement">
            <a:extLst>
              <a:ext uri="{FF2B5EF4-FFF2-40B4-BE49-F238E27FC236}">
                <a16:creationId xmlns:a16="http://schemas.microsoft.com/office/drawing/2014/main" id="{9BA04F8D-0F93-F35F-EE47-DF6FBB8ABC0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4463" y="836000"/>
            <a:ext cx="5008741" cy="3564976"/>
          </a:xfrm>
          <a:prstGeom prst="rect">
            <a:avLst/>
          </a:prstGeom>
        </p:spPr>
      </p:pic>
      <p:pic>
        <p:nvPicPr>
          <p:cNvPr id="27" name="Image 26" descr="Une image contenant plein air, ciel, nuage, pierre&#10;&#10;Description générée automatiquement">
            <a:extLst>
              <a:ext uri="{FF2B5EF4-FFF2-40B4-BE49-F238E27FC236}">
                <a16:creationId xmlns:a16="http://schemas.microsoft.com/office/drawing/2014/main" id="{080E8EE3-A5FA-6DD7-48FD-D6300B327BB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2866" y="798867"/>
            <a:ext cx="5035174" cy="3580297"/>
          </a:xfrm>
          <a:prstGeom prst="rect">
            <a:avLst/>
          </a:prstGeom>
        </p:spPr>
      </p:pic>
      <p:pic>
        <p:nvPicPr>
          <p:cNvPr id="29" name="Image 28" descr="Une image contenant plein air, ciel, paysage, nuage&#10;&#10;Description générée automatiquement">
            <a:extLst>
              <a:ext uri="{FF2B5EF4-FFF2-40B4-BE49-F238E27FC236}">
                <a16:creationId xmlns:a16="http://schemas.microsoft.com/office/drawing/2014/main" id="{48E4F7BC-EC47-E59A-4CDC-13EAA1E157E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2215" y="813528"/>
            <a:ext cx="5115537" cy="3548515"/>
          </a:xfrm>
          <a:prstGeom prst="rect">
            <a:avLst/>
          </a:prstGeom>
        </p:spPr>
      </p:pic>
      <p:pic>
        <p:nvPicPr>
          <p:cNvPr id="31" name="Image 30" descr="Une image contenant plein air, ciel, arbre, bâtiment&#10;&#10;Description générée automatiquement">
            <a:extLst>
              <a:ext uri="{FF2B5EF4-FFF2-40B4-BE49-F238E27FC236}">
                <a16:creationId xmlns:a16="http://schemas.microsoft.com/office/drawing/2014/main" id="{E49AC0D6-79D6-4FCE-B1B4-139A9A4F6A1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1877" y="798720"/>
            <a:ext cx="5095875" cy="3590748"/>
          </a:xfrm>
          <a:prstGeom prst="rect">
            <a:avLst/>
          </a:prstGeom>
        </p:spPr>
      </p:pic>
      <p:pic>
        <p:nvPicPr>
          <p:cNvPr id="33" name="Image 32" descr="Une image contenant plein air, arbre, ciel, pierre&#10;&#10;Description générée automatiquement">
            <a:extLst>
              <a:ext uri="{FF2B5EF4-FFF2-40B4-BE49-F238E27FC236}">
                <a16:creationId xmlns:a16="http://schemas.microsoft.com/office/drawing/2014/main" id="{170242F8-A190-F430-AE78-A0082E73C575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0687" y="816769"/>
            <a:ext cx="5118692" cy="3569458"/>
          </a:xfrm>
          <a:prstGeom prst="rect">
            <a:avLst/>
          </a:prstGeom>
        </p:spPr>
      </p:pic>
      <p:grpSp>
        <p:nvGrpSpPr>
          <p:cNvPr id="34" name="Groupe 33">
            <a:extLst>
              <a:ext uri="{FF2B5EF4-FFF2-40B4-BE49-F238E27FC236}">
                <a16:creationId xmlns:a16="http://schemas.microsoft.com/office/drawing/2014/main" id="{7F2E998D-49EB-2B4E-8B71-A1D912D8D0CB}"/>
              </a:ext>
            </a:extLst>
          </p:cNvPr>
          <p:cNvGrpSpPr/>
          <p:nvPr/>
        </p:nvGrpSpPr>
        <p:grpSpPr>
          <a:xfrm>
            <a:off x="-24714" y="-24714"/>
            <a:ext cx="9947190" cy="6994599"/>
            <a:chOff x="-24714" y="-24714"/>
            <a:chExt cx="9947190" cy="6994599"/>
          </a:xfrm>
        </p:grpSpPr>
        <p:sp>
          <p:nvSpPr>
            <p:cNvPr id="4" name="Forme libre : forme 3">
              <a:extLst>
                <a:ext uri="{FF2B5EF4-FFF2-40B4-BE49-F238E27FC236}">
                  <a16:creationId xmlns:a16="http://schemas.microsoft.com/office/drawing/2014/main" id="{3D097A48-F37B-73ED-DBA5-3DECC889261F}"/>
                </a:ext>
              </a:extLst>
            </p:cNvPr>
            <p:cNvSpPr/>
            <p:nvPr/>
          </p:nvSpPr>
          <p:spPr>
            <a:xfrm>
              <a:off x="-24714" y="-24714"/>
              <a:ext cx="9947190" cy="6895071"/>
            </a:xfrm>
            <a:custGeom>
              <a:avLst/>
              <a:gdLst>
                <a:gd name="connsiteX0" fmla="*/ 2026509 w 9947190"/>
                <a:gd name="connsiteY0" fmla="*/ 444844 h 6895071"/>
                <a:gd name="connsiteX1" fmla="*/ 7685903 w 9947190"/>
                <a:gd name="connsiteY1" fmla="*/ 457200 h 6895071"/>
                <a:gd name="connsiteX2" fmla="*/ 7685903 w 9947190"/>
                <a:gd name="connsiteY2" fmla="*/ 4683211 h 6895071"/>
                <a:gd name="connsiteX3" fmla="*/ 2001795 w 9947190"/>
                <a:gd name="connsiteY3" fmla="*/ 4695568 h 6895071"/>
                <a:gd name="connsiteX4" fmla="*/ 2038865 w 9947190"/>
                <a:gd name="connsiteY4" fmla="*/ 12357 h 6895071"/>
                <a:gd name="connsiteX5" fmla="*/ 9947190 w 9947190"/>
                <a:gd name="connsiteY5" fmla="*/ 0 h 6895071"/>
                <a:gd name="connsiteX6" fmla="*/ 9947190 w 9947190"/>
                <a:gd name="connsiteY6" fmla="*/ 6895071 h 6895071"/>
                <a:gd name="connsiteX7" fmla="*/ 0 w 9947190"/>
                <a:gd name="connsiteY7" fmla="*/ 6895071 h 6895071"/>
                <a:gd name="connsiteX8" fmla="*/ 0 w 9947190"/>
                <a:gd name="connsiteY8" fmla="*/ 0 h 6895071"/>
                <a:gd name="connsiteX9" fmla="*/ 2051222 w 9947190"/>
                <a:gd name="connsiteY9" fmla="*/ 0 h 68950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947190" h="6895071">
                  <a:moveTo>
                    <a:pt x="2026509" y="444844"/>
                  </a:moveTo>
                  <a:lnTo>
                    <a:pt x="7685903" y="457200"/>
                  </a:lnTo>
                  <a:lnTo>
                    <a:pt x="7685903" y="4683211"/>
                  </a:lnTo>
                  <a:lnTo>
                    <a:pt x="2001795" y="4695568"/>
                  </a:lnTo>
                  <a:lnTo>
                    <a:pt x="2038865" y="12357"/>
                  </a:lnTo>
                  <a:lnTo>
                    <a:pt x="9947190" y="0"/>
                  </a:lnTo>
                  <a:lnTo>
                    <a:pt x="9947190" y="6895071"/>
                  </a:lnTo>
                  <a:lnTo>
                    <a:pt x="0" y="6895071"/>
                  </a:lnTo>
                  <a:lnTo>
                    <a:pt x="0" y="0"/>
                  </a:lnTo>
                  <a:lnTo>
                    <a:pt x="2051222" y="0"/>
                  </a:lnTo>
                </a:path>
              </a:pathLst>
            </a:custGeom>
            <a:blipFill dpi="0" rotWithShape="1"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" name="Cadre 1">
              <a:extLst>
                <a:ext uri="{FF2B5EF4-FFF2-40B4-BE49-F238E27FC236}">
                  <a16:creationId xmlns:a16="http://schemas.microsoft.com/office/drawing/2014/main" id="{A2C1F333-D89B-4C4D-800D-5600810232A4}"/>
                </a:ext>
              </a:extLst>
            </p:cNvPr>
            <p:cNvSpPr/>
            <p:nvPr/>
          </p:nvSpPr>
          <p:spPr>
            <a:xfrm>
              <a:off x="1544594" y="0"/>
              <a:ext cx="6549082" cy="5066270"/>
            </a:xfrm>
            <a:prstGeom prst="frame">
              <a:avLst>
                <a:gd name="adj1" fmla="val 9573"/>
              </a:avLst>
            </a:prstGeom>
            <a:blipFill dpi="0" rotWithShape="1">
              <a:blip r:embed="rId1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336550" h="768350" prst="relaxedInset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  <p:sp>
          <p:nvSpPr>
            <p:cNvPr id="3" name="Cadre 2">
              <a:extLst>
                <a:ext uri="{FF2B5EF4-FFF2-40B4-BE49-F238E27FC236}">
                  <a16:creationId xmlns:a16="http://schemas.microsoft.com/office/drawing/2014/main" id="{205BBA2E-A62E-9F6F-23DC-E75E5437C9F2}"/>
                </a:ext>
              </a:extLst>
            </p:cNvPr>
            <p:cNvSpPr/>
            <p:nvPr/>
          </p:nvSpPr>
          <p:spPr>
            <a:xfrm>
              <a:off x="2018270" y="461318"/>
              <a:ext cx="5642919" cy="4172466"/>
            </a:xfrm>
            <a:prstGeom prst="frame">
              <a:avLst>
                <a:gd name="adj1" fmla="val 9573"/>
              </a:avLst>
            </a:prstGeom>
            <a:blipFill dpi="0" rotWithShape="1">
              <a:blip r:embed="rId1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336550" h="768350" prst="relaxedInset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  <p:pic>
          <p:nvPicPr>
            <p:cNvPr id="6" name="Image 5" descr="Une image contenant chien, Silhouette d’animal, jouet&#10;&#10;Description générée automatiquement">
              <a:extLst>
                <a:ext uri="{FF2B5EF4-FFF2-40B4-BE49-F238E27FC236}">
                  <a16:creationId xmlns:a16="http://schemas.microsoft.com/office/drawing/2014/main" id="{C6ED8574-9F43-CA61-41CC-1C51ADD3F986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98044" y="4310253"/>
              <a:ext cx="1356253" cy="1385525"/>
            </a:xfrm>
            <a:prstGeom prst="rect">
              <a:avLst/>
            </a:prstGeom>
            <a:ln>
              <a:noFill/>
            </a:ln>
          </p:spPr>
        </p:pic>
        <p:pic>
          <p:nvPicPr>
            <p:cNvPr id="8" name="Image 7" descr="Une image contenant pièce de jeu d’échecs, échecs&#10;&#10;Description générée automatiquement">
              <a:extLst>
                <a:ext uri="{FF2B5EF4-FFF2-40B4-BE49-F238E27FC236}">
                  <a16:creationId xmlns:a16="http://schemas.microsoft.com/office/drawing/2014/main" id="{74FF6D1A-4AFD-45EB-75ED-535F12DE0EC8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62751" y="5791051"/>
              <a:ext cx="533474" cy="1066949"/>
            </a:xfrm>
            <a:prstGeom prst="rect">
              <a:avLst/>
            </a:prstGeom>
            <a:ln>
              <a:noFill/>
            </a:ln>
          </p:spPr>
        </p:pic>
        <p:pic>
          <p:nvPicPr>
            <p:cNvPr id="10" name="Image 9" descr="Une image contenant mammifère, chat, chat domestique, Chats petite et moyenne taille&#10;&#10;Description générée automatiquement">
              <a:extLst>
                <a:ext uri="{FF2B5EF4-FFF2-40B4-BE49-F238E27FC236}">
                  <a16:creationId xmlns:a16="http://schemas.microsoft.com/office/drawing/2014/main" id="{2BF13418-EED5-629F-183E-9D977722E188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83098" y="4467399"/>
              <a:ext cx="2451767" cy="2320757"/>
            </a:xfrm>
            <a:prstGeom prst="rect">
              <a:avLst/>
            </a:prstGeom>
            <a:ln>
              <a:noFill/>
            </a:ln>
          </p:spPr>
        </p:pic>
        <p:pic>
          <p:nvPicPr>
            <p:cNvPr id="12" name="Image 11" descr="Une image contenant musique, piano&#10;&#10;Description générée automatiquement">
              <a:extLst>
                <a:ext uri="{FF2B5EF4-FFF2-40B4-BE49-F238E27FC236}">
                  <a16:creationId xmlns:a16="http://schemas.microsoft.com/office/drawing/2014/main" id="{5B196B04-568D-6D89-04FD-0BC59CC9C4B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786"/>
            <a:stretch/>
          </p:blipFill>
          <p:spPr>
            <a:xfrm>
              <a:off x="21140" y="3411145"/>
              <a:ext cx="2364343" cy="3388687"/>
            </a:xfrm>
            <a:prstGeom prst="rect">
              <a:avLst/>
            </a:prstGeom>
            <a:ln>
              <a:noFill/>
            </a:ln>
          </p:spPr>
        </p:pic>
        <p:pic>
          <p:nvPicPr>
            <p:cNvPr id="14" name="Image 13">
              <a:extLst>
                <a:ext uri="{FF2B5EF4-FFF2-40B4-BE49-F238E27FC236}">
                  <a16:creationId xmlns:a16="http://schemas.microsoft.com/office/drawing/2014/main" id="{6BA21AE4-7032-6509-80C3-80BC05055A16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BEBA8EAE-BF5A-486C-A8C5-ECC9F3942E4B}">
                  <a14:imgProps xmlns:a14="http://schemas.microsoft.com/office/drawing/2010/main">
                    <a14:imgLayer r:embed="rId22"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49558" y="5607133"/>
              <a:ext cx="1703442" cy="1362752"/>
            </a:xfrm>
            <a:prstGeom prst="rect">
              <a:avLst/>
            </a:prstGeom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3714386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0">
        <p14:shred/>
      </p:transition>
    </mc:Choice>
    <mc:Fallback xmlns="">
      <p:transition spd="slow" advTm="1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4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1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9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8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6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>
            <a:extLst>
              <a:ext uri="{FF2B5EF4-FFF2-40B4-BE49-F238E27FC236}">
                <a16:creationId xmlns:a16="http://schemas.microsoft.com/office/drawing/2014/main" id="{82D6A4F9-2CA8-67AE-7B49-200C16ED1ACB}"/>
              </a:ext>
            </a:extLst>
          </p:cNvPr>
          <p:cNvSpPr/>
          <p:nvPr/>
        </p:nvSpPr>
        <p:spPr>
          <a:xfrm>
            <a:off x="2390370" y="832513"/>
            <a:ext cx="4952126" cy="3439235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026C292-EF2D-0995-0EB0-C697E97D585F}"/>
              </a:ext>
            </a:extLst>
          </p:cNvPr>
          <p:cNvSpPr/>
          <p:nvPr/>
        </p:nvSpPr>
        <p:spPr>
          <a:xfrm>
            <a:off x="2390370" y="832513"/>
            <a:ext cx="4952126" cy="3439235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F0CB7CA5-4E04-912D-473D-CED389B08512}"/>
              </a:ext>
            </a:extLst>
          </p:cNvPr>
          <p:cNvSpPr/>
          <p:nvPr/>
        </p:nvSpPr>
        <p:spPr>
          <a:xfrm>
            <a:off x="2390370" y="832513"/>
            <a:ext cx="4952126" cy="3439235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DD0637C-CE63-9F3A-F664-F0D6BCDF8FE2}"/>
              </a:ext>
            </a:extLst>
          </p:cNvPr>
          <p:cNvSpPr/>
          <p:nvPr/>
        </p:nvSpPr>
        <p:spPr>
          <a:xfrm>
            <a:off x="2390370" y="832513"/>
            <a:ext cx="4952126" cy="3439235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0EB3A77-9C84-DBBC-2223-D5864BFA7C0D}"/>
              </a:ext>
            </a:extLst>
          </p:cNvPr>
          <p:cNvSpPr/>
          <p:nvPr/>
        </p:nvSpPr>
        <p:spPr>
          <a:xfrm>
            <a:off x="2390370" y="832513"/>
            <a:ext cx="4952126" cy="3439235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A9C1ED3A-4A27-5974-9314-86DDB9EDFDDD}"/>
              </a:ext>
            </a:extLst>
          </p:cNvPr>
          <p:cNvSpPr/>
          <p:nvPr/>
        </p:nvSpPr>
        <p:spPr>
          <a:xfrm>
            <a:off x="2390370" y="832513"/>
            <a:ext cx="4952126" cy="3439235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2CDBD886-3C08-B100-5018-E992737172FA}"/>
              </a:ext>
            </a:extLst>
          </p:cNvPr>
          <p:cNvSpPr/>
          <p:nvPr/>
        </p:nvSpPr>
        <p:spPr>
          <a:xfrm>
            <a:off x="2390370" y="832513"/>
            <a:ext cx="4952126" cy="3439235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B7C78A12-7EE5-BB2D-F76F-1F1BCDF71828}"/>
              </a:ext>
            </a:extLst>
          </p:cNvPr>
          <p:cNvSpPr/>
          <p:nvPr/>
        </p:nvSpPr>
        <p:spPr>
          <a:xfrm>
            <a:off x="2390370" y="832513"/>
            <a:ext cx="4952126" cy="3439235"/>
          </a:xfrm>
          <a:prstGeom prst="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7B6A5A18-D5FF-6851-C9F3-B31B165ED4AF}"/>
              </a:ext>
            </a:extLst>
          </p:cNvPr>
          <p:cNvSpPr/>
          <p:nvPr/>
        </p:nvSpPr>
        <p:spPr>
          <a:xfrm>
            <a:off x="2390370" y="832513"/>
            <a:ext cx="4952126" cy="3439235"/>
          </a:xfrm>
          <a:prstGeom prst="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1E0A11A4-4940-9399-E7D5-92E1A27B6545}"/>
              </a:ext>
            </a:extLst>
          </p:cNvPr>
          <p:cNvSpPr/>
          <p:nvPr/>
        </p:nvSpPr>
        <p:spPr>
          <a:xfrm>
            <a:off x="2390370" y="832513"/>
            <a:ext cx="4952126" cy="3439235"/>
          </a:xfrm>
          <a:prstGeom prst="rect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92DD3158-A8BA-4050-A546-D4274E581DB1}"/>
              </a:ext>
            </a:extLst>
          </p:cNvPr>
          <p:cNvSpPr/>
          <p:nvPr/>
        </p:nvSpPr>
        <p:spPr>
          <a:xfrm>
            <a:off x="2390370" y="832513"/>
            <a:ext cx="4952126" cy="3439235"/>
          </a:xfrm>
          <a:prstGeom prst="rect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7341F157-66F5-686A-C3E4-4971861E99F4}"/>
              </a:ext>
            </a:extLst>
          </p:cNvPr>
          <p:cNvSpPr/>
          <p:nvPr/>
        </p:nvSpPr>
        <p:spPr>
          <a:xfrm>
            <a:off x="2390370" y="832513"/>
            <a:ext cx="4952126" cy="3439235"/>
          </a:xfrm>
          <a:prstGeom prst="rect">
            <a:avLst/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EFFC5552-3E1D-7C64-1A66-CD6E6BD76588}"/>
              </a:ext>
            </a:extLst>
          </p:cNvPr>
          <p:cNvSpPr/>
          <p:nvPr/>
        </p:nvSpPr>
        <p:spPr>
          <a:xfrm>
            <a:off x="2390370" y="832513"/>
            <a:ext cx="4952126" cy="3439235"/>
          </a:xfrm>
          <a:prstGeom prst="rect">
            <a:avLst/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44" name="Groupe 43">
            <a:extLst>
              <a:ext uri="{FF2B5EF4-FFF2-40B4-BE49-F238E27FC236}">
                <a16:creationId xmlns:a16="http://schemas.microsoft.com/office/drawing/2014/main" id="{9B480150-BD80-83AA-3F5D-D75E36E6801E}"/>
              </a:ext>
            </a:extLst>
          </p:cNvPr>
          <p:cNvGrpSpPr/>
          <p:nvPr/>
        </p:nvGrpSpPr>
        <p:grpSpPr>
          <a:xfrm>
            <a:off x="-24714" y="-24714"/>
            <a:ext cx="10056472" cy="6919785"/>
            <a:chOff x="-24714" y="-24714"/>
            <a:chExt cx="10056472" cy="6919785"/>
          </a:xfrm>
        </p:grpSpPr>
        <p:sp>
          <p:nvSpPr>
            <p:cNvPr id="20" name="Forme libre : forme 19">
              <a:extLst>
                <a:ext uri="{FF2B5EF4-FFF2-40B4-BE49-F238E27FC236}">
                  <a16:creationId xmlns:a16="http://schemas.microsoft.com/office/drawing/2014/main" id="{DBD202D9-8696-646D-FDDF-2E6E2DC39A65}"/>
                </a:ext>
              </a:extLst>
            </p:cNvPr>
            <p:cNvSpPr/>
            <p:nvPr/>
          </p:nvSpPr>
          <p:spPr>
            <a:xfrm>
              <a:off x="-24714" y="-24714"/>
              <a:ext cx="9947190" cy="6895071"/>
            </a:xfrm>
            <a:custGeom>
              <a:avLst/>
              <a:gdLst>
                <a:gd name="connsiteX0" fmla="*/ 2026509 w 9947190"/>
                <a:gd name="connsiteY0" fmla="*/ 444844 h 6895071"/>
                <a:gd name="connsiteX1" fmla="*/ 7685903 w 9947190"/>
                <a:gd name="connsiteY1" fmla="*/ 457200 h 6895071"/>
                <a:gd name="connsiteX2" fmla="*/ 7685903 w 9947190"/>
                <a:gd name="connsiteY2" fmla="*/ 4683211 h 6895071"/>
                <a:gd name="connsiteX3" fmla="*/ 2001795 w 9947190"/>
                <a:gd name="connsiteY3" fmla="*/ 4695568 h 6895071"/>
                <a:gd name="connsiteX4" fmla="*/ 2038865 w 9947190"/>
                <a:gd name="connsiteY4" fmla="*/ 12357 h 6895071"/>
                <a:gd name="connsiteX5" fmla="*/ 9947190 w 9947190"/>
                <a:gd name="connsiteY5" fmla="*/ 0 h 6895071"/>
                <a:gd name="connsiteX6" fmla="*/ 9947190 w 9947190"/>
                <a:gd name="connsiteY6" fmla="*/ 6895071 h 6895071"/>
                <a:gd name="connsiteX7" fmla="*/ 0 w 9947190"/>
                <a:gd name="connsiteY7" fmla="*/ 6895071 h 6895071"/>
                <a:gd name="connsiteX8" fmla="*/ 0 w 9947190"/>
                <a:gd name="connsiteY8" fmla="*/ 0 h 6895071"/>
                <a:gd name="connsiteX9" fmla="*/ 2051222 w 9947190"/>
                <a:gd name="connsiteY9" fmla="*/ 0 h 68950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947190" h="6895071">
                  <a:moveTo>
                    <a:pt x="2026509" y="444844"/>
                  </a:moveTo>
                  <a:lnTo>
                    <a:pt x="7685903" y="457200"/>
                  </a:lnTo>
                  <a:lnTo>
                    <a:pt x="7685903" y="4683211"/>
                  </a:lnTo>
                  <a:lnTo>
                    <a:pt x="2001795" y="4695568"/>
                  </a:lnTo>
                  <a:lnTo>
                    <a:pt x="2038865" y="12357"/>
                  </a:lnTo>
                  <a:lnTo>
                    <a:pt x="9947190" y="0"/>
                  </a:lnTo>
                  <a:lnTo>
                    <a:pt x="9947190" y="6895071"/>
                  </a:lnTo>
                  <a:lnTo>
                    <a:pt x="0" y="6895071"/>
                  </a:lnTo>
                  <a:lnTo>
                    <a:pt x="0" y="0"/>
                  </a:lnTo>
                  <a:lnTo>
                    <a:pt x="2051222" y="0"/>
                  </a:lnTo>
                </a:path>
              </a:pathLst>
            </a:custGeom>
            <a:blipFill dpi="0" rotWithShape="1">
              <a:blip r:embed="rId1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8" name="Cadre 17">
              <a:extLst>
                <a:ext uri="{FF2B5EF4-FFF2-40B4-BE49-F238E27FC236}">
                  <a16:creationId xmlns:a16="http://schemas.microsoft.com/office/drawing/2014/main" id="{A63DECC0-86D1-D45B-3EC3-CABB04DE3B2C}"/>
                </a:ext>
              </a:extLst>
            </p:cNvPr>
            <p:cNvSpPr/>
            <p:nvPr/>
          </p:nvSpPr>
          <p:spPr>
            <a:xfrm>
              <a:off x="1544594" y="0"/>
              <a:ext cx="6549082" cy="5066270"/>
            </a:xfrm>
            <a:prstGeom prst="frame">
              <a:avLst>
                <a:gd name="adj1" fmla="val 9573"/>
              </a:avLst>
            </a:prstGeom>
            <a:blipFill dpi="0" rotWithShape="1">
              <a:blip r:embed="rId1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336550" h="768350" prst="relaxedInset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  <p:sp>
          <p:nvSpPr>
            <p:cNvPr id="19" name="Cadre 18">
              <a:extLst>
                <a:ext uri="{FF2B5EF4-FFF2-40B4-BE49-F238E27FC236}">
                  <a16:creationId xmlns:a16="http://schemas.microsoft.com/office/drawing/2014/main" id="{0698E34E-5F2E-A9EF-0E4C-5B80E01BFE8C}"/>
                </a:ext>
              </a:extLst>
            </p:cNvPr>
            <p:cNvSpPr/>
            <p:nvPr/>
          </p:nvSpPr>
          <p:spPr>
            <a:xfrm>
              <a:off x="2018270" y="461318"/>
              <a:ext cx="5642919" cy="4172466"/>
            </a:xfrm>
            <a:prstGeom prst="frame">
              <a:avLst>
                <a:gd name="adj1" fmla="val 9573"/>
              </a:avLst>
            </a:prstGeom>
            <a:blipFill dpi="0" rotWithShape="1">
              <a:blip r:embed="rId1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336550" h="768350" prst="relaxedInset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  <p:pic>
          <p:nvPicPr>
            <p:cNvPr id="22" name="Image 21" descr="Une image contenant spirale, escargot&#10;&#10;Description générée automatiquement avec une confiance moyenne">
              <a:extLst>
                <a:ext uri="{FF2B5EF4-FFF2-40B4-BE49-F238E27FC236}">
                  <a16:creationId xmlns:a16="http://schemas.microsoft.com/office/drawing/2014/main" id="{4A1ED5AB-40A6-DFCB-2E18-CA2758D792BB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4714" y="2177919"/>
              <a:ext cx="1769234" cy="1769234"/>
            </a:xfrm>
            <a:prstGeom prst="rect">
              <a:avLst/>
            </a:prstGeom>
          </p:spPr>
        </p:pic>
        <p:pic>
          <p:nvPicPr>
            <p:cNvPr id="24" name="Image 23" descr="Une image contenant fleur, vase, pot de fleurs, plante&#10;&#10;Description générée automatiquement">
              <a:extLst>
                <a:ext uri="{FF2B5EF4-FFF2-40B4-BE49-F238E27FC236}">
                  <a16:creationId xmlns:a16="http://schemas.microsoft.com/office/drawing/2014/main" id="{A6ABBCE2-D81A-CE23-3924-5BB06BFEF00B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90578" y="2620370"/>
              <a:ext cx="2341180" cy="2013414"/>
            </a:xfrm>
            <a:prstGeom prst="rect">
              <a:avLst/>
            </a:prstGeom>
          </p:spPr>
        </p:pic>
        <p:pic>
          <p:nvPicPr>
            <p:cNvPr id="26" name="Image 25" descr="Une image contenant poulet, oiseau, art&#10;&#10;Description générée automatiquement">
              <a:extLst>
                <a:ext uri="{FF2B5EF4-FFF2-40B4-BE49-F238E27FC236}">
                  <a16:creationId xmlns:a16="http://schemas.microsoft.com/office/drawing/2014/main" id="{E7851F07-6CAE-AF1E-CF9F-69B0C91EC74A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9852" y="4663999"/>
              <a:ext cx="1690919" cy="1924150"/>
            </a:xfrm>
            <a:prstGeom prst="rect">
              <a:avLst/>
            </a:prstGeom>
          </p:spPr>
        </p:pic>
        <p:pic>
          <p:nvPicPr>
            <p:cNvPr id="28" name="Image 27" descr="Une image contenant art, jouet, dessin humoristique&#10;&#10;Description générée automatiquement">
              <a:extLst>
                <a:ext uri="{FF2B5EF4-FFF2-40B4-BE49-F238E27FC236}">
                  <a16:creationId xmlns:a16="http://schemas.microsoft.com/office/drawing/2014/main" id="{98F89C22-B463-C413-FB86-8D593E7C812B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62288" y="3820808"/>
              <a:ext cx="3751333" cy="307426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539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000">
        <p14:shred/>
      </p:transition>
    </mc:Choice>
    <mc:Fallback xmlns="">
      <p:transition spd="slow" advTm="1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4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1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9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8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6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93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D9A889E9-6669-CACD-997E-DCF53C847456}"/>
              </a:ext>
            </a:extLst>
          </p:cNvPr>
          <p:cNvSpPr/>
          <p:nvPr/>
        </p:nvSpPr>
        <p:spPr>
          <a:xfrm>
            <a:off x="2390370" y="832513"/>
            <a:ext cx="4952126" cy="343923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FF8144D-7A95-FAF0-D615-726116091E24}"/>
              </a:ext>
            </a:extLst>
          </p:cNvPr>
          <p:cNvSpPr/>
          <p:nvPr/>
        </p:nvSpPr>
        <p:spPr>
          <a:xfrm>
            <a:off x="2390370" y="832513"/>
            <a:ext cx="4952126" cy="343923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6AA5590-FAE0-01DE-4267-434AC662DC2E}"/>
              </a:ext>
            </a:extLst>
          </p:cNvPr>
          <p:cNvSpPr/>
          <p:nvPr/>
        </p:nvSpPr>
        <p:spPr>
          <a:xfrm>
            <a:off x="2390370" y="832513"/>
            <a:ext cx="4952126" cy="3439235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1EF7E60-02D9-DA00-988C-E02440D0B923}"/>
              </a:ext>
            </a:extLst>
          </p:cNvPr>
          <p:cNvSpPr/>
          <p:nvPr/>
        </p:nvSpPr>
        <p:spPr>
          <a:xfrm>
            <a:off x="2390370" y="832513"/>
            <a:ext cx="4952126" cy="3439235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1E5A019-591B-E50D-B60D-20AB98CE859D}"/>
              </a:ext>
            </a:extLst>
          </p:cNvPr>
          <p:cNvSpPr/>
          <p:nvPr/>
        </p:nvSpPr>
        <p:spPr>
          <a:xfrm>
            <a:off x="2390370" y="832513"/>
            <a:ext cx="4952126" cy="3439235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E1682E9-6630-393E-A3E3-3FAB2ECE6505}"/>
              </a:ext>
            </a:extLst>
          </p:cNvPr>
          <p:cNvSpPr/>
          <p:nvPr/>
        </p:nvSpPr>
        <p:spPr>
          <a:xfrm>
            <a:off x="2390370" y="832513"/>
            <a:ext cx="4952126" cy="3439235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59810945-2BB4-6887-CA93-E71063C06830}"/>
              </a:ext>
            </a:extLst>
          </p:cNvPr>
          <p:cNvSpPr/>
          <p:nvPr/>
        </p:nvSpPr>
        <p:spPr>
          <a:xfrm>
            <a:off x="2390370" y="832513"/>
            <a:ext cx="4952126" cy="3439235"/>
          </a:xfrm>
          <a:prstGeom prst="rect">
            <a:avLst/>
          </a:prstGeom>
          <a:blipFill dpi="0" rotWithShape="1">
            <a:blip r:embed="rId8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27" name="Groupe 26">
            <a:extLst>
              <a:ext uri="{FF2B5EF4-FFF2-40B4-BE49-F238E27FC236}">
                <a16:creationId xmlns:a16="http://schemas.microsoft.com/office/drawing/2014/main" id="{DDE0DD29-0D49-D5AD-320B-D8578697080D}"/>
              </a:ext>
            </a:extLst>
          </p:cNvPr>
          <p:cNvGrpSpPr/>
          <p:nvPr/>
        </p:nvGrpSpPr>
        <p:grpSpPr>
          <a:xfrm>
            <a:off x="-20595" y="-37071"/>
            <a:ext cx="9947190" cy="6895072"/>
            <a:chOff x="-24714" y="-24714"/>
            <a:chExt cx="9947190" cy="6895072"/>
          </a:xfrm>
        </p:grpSpPr>
        <p:grpSp>
          <p:nvGrpSpPr>
            <p:cNvPr id="24" name="Groupe 23">
              <a:extLst>
                <a:ext uri="{FF2B5EF4-FFF2-40B4-BE49-F238E27FC236}">
                  <a16:creationId xmlns:a16="http://schemas.microsoft.com/office/drawing/2014/main" id="{E75C19AA-D0F7-FB93-A757-608414818FBC}"/>
                </a:ext>
              </a:extLst>
            </p:cNvPr>
            <p:cNvGrpSpPr/>
            <p:nvPr/>
          </p:nvGrpSpPr>
          <p:grpSpPr>
            <a:xfrm>
              <a:off x="-24714" y="-24714"/>
              <a:ext cx="9947190" cy="6895071"/>
              <a:chOff x="-24714" y="-24714"/>
              <a:chExt cx="9947190" cy="6895071"/>
            </a:xfrm>
          </p:grpSpPr>
          <p:sp>
            <p:nvSpPr>
              <p:cNvPr id="14" name="Forme libre : forme 13">
                <a:extLst>
                  <a:ext uri="{FF2B5EF4-FFF2-40B4-BE49-F238E27FC236}">
                    <a16:creationId xmlns:a16="http://schemas.microsoft.com/office/drawing/2014/main" id="{71359611-1763-E639-DCF0-ED1DAAA4F4EA}"/>
                  </a:ext>
                </a:extLst>
              </p:cNvPr>
              <p:cNvSpPr/>
              <p:nvPr/>
            </p:nvSpPr>
            <p:spPr>
              <a:xfrm>
                <a:off x="-24714" y="-24714"/>
                <a:ext cx="9947190" cy="6895071"/>
              </a:xfrm>
              <a:custGeom>
                <a:avLst/>
                <a:gdLst>
                  <a:gd name="connsiteX0" fmla="*/ 2026509 w 9947190"/>
                  <a:gd name="connsiteY0" fmla="*/ 444844 h 6895071"/>
                  <a:gd name="connsiteX1" fmla="*/ 7685903 w 9947190"/>
                  <a:gd name="connsiteY1" fmla="*/ 457200 h 6895071"/>
                  <a:gd name="connsiteX2" fmla="*/ 7685903 w 9947190"/>
                  <a:gd name="connsiteY2" fmla="*/ 4683211 h 6895071"/>
                  <a:gd name="connsiteX3" fmla="*/ 2001795 w 9947190"/>
                  <a:gd name="connsiteY3" fmla="*/ 4695568 h 6895071"/>
                  <a:gd name="connsiteX4" fmla="*/ 2038865 w 9947190"/>
                  <a:gd name="connsiteY4" fmla="*/ 12357 h 6895071"/>
                  <a:gd name="connsiteX5" fmla="*/ 9947190 w 9947190"/>
                  <a:gd name="connsiteY5" fmla="*/ 0 h 6895071"/>
                  <a:gd name="connsiteX6" fmla="*/ 9947190 w 9947190"/>
                  <a:gd name="connsiteY6" fmla="*/ 6895071 h 6895071"/>
                  <a:gd name="connsiteX7" fmla="*/ 0 w 9947190"/>
                  <a:gd name="connsiteY7" fmla="*/ 6895071 h 6895071"/>
                  <a:gd name="connsiteX8" fmla="*/ 0 w 9947190"/>
                  <a:gd name="connsiteY8" fmla="*/ 0 h 6895071"/>
                  <a:gd name="connsiteX9" fmla="*/ 2051222 w 9947190"/>
                  <a:gd name="connsiteY9" fmla="*/ 0 h 68950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9947190" h="6895071">
                    <a:moveTo>
                      <a:pt x="2026509" y="444844"/>
                    </a:moveTo>
                    <a:lnTo>
                      <a:pt x="7685903" y="457200"/>
                    </a:lnTo>
                    <a:lnTo>
                      <a:pt x="7685903" y="4683211"/>
                    </a:lnTo>
                    <a:lnTo>
                      <a:pt x="2001795" y="4695568"/>
                    </a:lnTo>
                    <a:lnTo>
                      <a:pt x="2038865" y="12357"/>
                    </a:lnTo>
                    <a:lnTo>
                      <a:pt x="9947190" y="0"/>
                    </a:lnTo>
                    <a:lnTo>
                      <a:pt x="9947190" y="6895071"/>
                    </a:lnTo>
                    <a:lnTo>
                      <a:pt x="0" y="6895071"/>
                    </a:lnTo>
                    <a:lnTo>
                      <a:pt x="0" y="0"/>
                    </a:lnTo>
                    <a:lnTo>
                      <a:pt x="2051222" y="0"/>
                    </a:lnTo>
                  </a:path>
                </a:pathLst>
              </a:custGeom>
              <a:blipFill dpi="0" rotWithShape="1"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15" name="Cadre 14">
                <a:extLst>
                  <a:ext uri="{FF2B5EF4-FFF2-40B4-BE49-F238E27FC236}">
                    <a16:creationId xmlns:a16="http://schemas.microsoft.com/office/drawing/2014/main" id="{9AC65611-9A95-FC42-1514-1743B6292E3D}"/>
                  </a:ext>
                </a:extLst>
              </p:cNvPr>
              <p:cNvSpPr/>
              <p:nvPr/>
            </p:nvSpPr>
            <p:spPr>
              <a:xfrm>
                <a:off x="1544594" y="0"/>
                <a:ext cx="6549082" cy="5066270"/>
              </a:xfrm>
              <a:prstGeom prst="frame">
                <a:avLst>
                  <a:gd name="adj1" fmla="val 9573"/>
                </a:avLst>
              </a:prstGeom>
              <a:blipFill dpi="0" rotWithShape="1"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336550" h="768350" prst="relaxedInset"/>
              </a:sp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>
                  <a:solidFill>
                    <a:schemeClr val="tx1"/>
                  </a:solidFill>
                </a:endParaRPr>
              </a:p>
            </p:txBody>
          </p:sp>
          <p:sp>
            <p:nvSpPr>
              <p:cNvPr id="16" name="Cadre 15">
                <a:extLst>
                  <a:ext uri="{FF2B5EF4-FFF2-40B4-BE49-F238E27FC236}">
                    <a16:creationId xmlns:a16="http://schemas.microsoft.com/office/drawing/2014/main" id="{D306067F-CBEB-35A4-2F04-8992F8A95CB1}"/>
                  </a:ext>
                </a:extLst>
              </p:cNvPr>
              <p:cNvSpPr/>
              <p:nvPr/>
            </p:nvSpPr>
            <p:spPr>
              <a:xfrm>
                <a:off x="2018270" y="461318"/>
                <a:ext cx="5642919" cy="4172466"/>
              </a:xfrm>
              <a:prstGeom prst="frame">
                <a:avLst>
                  <a:gd name="adj1" fmla="val 9573"/>
                </a:avLst>
              </a:prstGeom>
              <a:blipFill dpi="0" rotWithShape="1"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336550" h="768350" prst="relaxedInset"/>
              </a:sp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5" name="Image 4" descr="Une image contenant champignon, art&#10;&#10;Description générée automatiquement">
              <a:extLst>
                <a:ext uri="{FF2B5EF4-FFF2-40B4-BE49-F238E27FC236}">
                  <a16:creationId xmlns:a16="http://schemas.microsoft.com/office/drawing/2014/main" id="{58730B4F-3C4E-C04A-65B4-533C0C167D5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089"/>
            <a:stretch/>
          </p:blipFill>
          <p:spPr>
            <a:xfrm>
              <a:off x="7833923" y="832513"/>
              <a:ext cx="2088553" cy="2247900"/>
            </a:xfrm>
            <a:prstGeom prst="rect">
              <a:avLst/>
            </a:prstGeom>
          </p:spPr>
        </p:pic>
        <p:pic>
          <p:nvPicPr>
            <p:cNvPr id="7" name="Image 6" descr="Une image contenant statue&#10;&#10;Description générée automatiquement">
              <a:extLst>
                <a:ext uri="{FF2B5EF4-FFF2-40B4-BE49-F238E27FC236}">
                  <a16:creationId xmlns:a16="http://schemas.microsoft.com/office/drawing/2014/main" id="{51C94AA8-33FB-06A2-4EB7-D4005E419CE1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41930" y="1573832"/>
              <a:ext cx="1888496" cy="3602607"/>
            </a:xfrm>
            <a:prstGeom prst="rect">
              <a:avLst/>
            </a:prstGeom>
          </p:spPr>
        </p:pic>
        <p:pic>
          <p:nvPicPr>
            <p:cNvPr id="9" name="Image 8" descr="Une image contenant pièce de jeu d’échecs, sculpture, art, statue&#10;&#10;Description générée automatiquement">
              <a:extLst>
                <a:ext uri="{FF2B5EF4-FFF2-40B4-BE49-F238E27FC236}">
                  <a16:creationId xmlns:a16="http://schemas.microsoft.com/office/drawing/2014/main" id="{8DB6B98D-2F24-7ACF-39F5-77A16588C8E7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975" y="1688122"/>
              <a:ext cx="1719616" cy="3439235"/>
            </a:xfrm>
            <a:prstGeom prst="rect">
              <a:avLst/>
            </a:prstGeom>
          </p:spPr>
        </p:pic>
        <p:pic>
          <p:nvPicPr>
            <p:cNvPr id="11" name="Image 10" descr="Une image contenant statue, sculpture, piédestal, Artefact&#10;&#10;Description générée automatiquement">
              <a:extLst>
                <a:ext uri="{FF2B5EF4-FFF2-40B4-BE49-F238E27FC236}">
                  <a16:creationId xmlns:a16="http://schemas.microsoft.com/office/drawing/2014/main" id="{1EB20844-A4B6-D389-A59C-2E70B8733465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8357" y="991541"/>
              <a:ext cx="800212" cy="1590897"/>
            </a:xfrm>
            <a:prstGeom prst="rect">
              <a:avLst/>
            </a:prstGeom>
          </p:spPr>
        </p:pic>
        <p:pic>
          <p:nvPicPr>
            <p:cNvPr id="26" name="Image 25" descr="Une image contenant statue, sculpture, art&#10;&#10;Description générée automatiquement">
              <a:extLst>
                <a:ext uri="{FF2B5EF4-FFF2-40B4-BE49-F238E27FC236}">
                  <a16:creationId xmlns:a16="http://schemas.microsoft.com/office/drawing/2014/main" id="{D88F021D-D19F-4100-3794-BA4EE2E3BC9C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17045" y="3930896"/>
              <a:ext cx="3082738" cy="2772395"/>
            </a:xfrm>
            <a:prstGeom prst="rect">
              <a:avLst/>
            </a:prstGeom>
          </p:spPr>
        </p:pic>
        <p:pic>
          <p:nvPicPr>
            <p:cNvPr id="3" name="Image 2" descr="Une image contenant Papillons de jour et de nuit, invertébré, insecte, papillon&#10;&#10;Description générée automatiquement">
              <a:extLst>
                <a:ext uri="{FF2B5EF4-FFF2-40B4-BE49-F238E27FC236}">
                  <a16:creationId xmlns:a16="http://schemas.microsoft.com/office/drawing/2014/main" id="{EB01674F-6758-37A6-5D1F-7015A2E4D3C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834" t="18982"/>
            <a:stretch/>
          </p:blipFill>
          <p:spPr>
            <a:xfrm>
              <a:off x="155347" y="4097963"/>
              <a:ext cx="4307025" cy="277239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34489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3000">
        <p14:shred/>
      </p:transition>
    </mc:Choice>
    <mc:Fallback xmlns="">
      <p:transition spd="slow" advTm="6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" presetID="4" presetClass="entr" presetSubtype="32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0"/>
                            </p:stCondLst>
                            <p:childTnLst>
                              <p:par>
                                <p:cTn id="13" presetID="4" presetClass="entr" presetSubtype="16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0"/>
                            </p:stCondLst>
                            <p:childTnLst>
                              <p:par>
                                <p:cTn id="17" presetID="4" presetClass="entr" presetSubtype="32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0"/>
                            </p:stCondLst>
                            <p:childTnLst>
                              <p:par>
                                <p:cTn id="21" presetID="4" presetClass="entr" presetSubtype="16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0"/>
                            </p:stCondLst>
                            <p:childTnLst>
                              <p:par>
                                <p:cTn id="25" presetID="4" presetClass="entr" presetSubtype="32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Image 26" descr="Une image contenant plein air, ciel, bâtiment, pierre&#10;&#10;Description générée automatiquement">
            <a:extLst>
              <a:ext uri="{FF2B5EF4-FFF2-40B4-BE49-F238E27FC236}">
                <a16:creationId xmlns:a16="http://schemas.microsoft.com/office/drawing/2014/main" id="{09C8D91B-7302-940A-BA7E-F1BBA05707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6998" y="603673"/>
            <a:ext cx="3204000" cy="4078129"/>
          </a:xfrm>
          <a:prstGeom prst="rect">
            <a:avLst/>
          </a:prstGeom>
        </p:spPr>
      </p:pic>
      <p:pic>
        <p:nvPicPr>
          <p:cNvPr id="25" name="Image 24" descr="Une image contenant Race de chien, animal domestique, terrier, chien&#10;&#10;Description générée automatiquement">
            <a:extLst>
              <a:ext uri="{FF2B5EF4-FFF2-40B4-BE49-F238E27FC236}">
                <a16:creationId xmlns:a16="http://schemas.microsoft.com/office/drawing/2014/main" id="{B5A18518-7334-B5DC-4AAA-CF7ADB48BA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520" y="5912952"/>
            <a:ext cx="1019047" cy="918151"/>
          </a:xfrm>
          <a:prstGeom prst="rect">
            <a:avLst/>
          </a:prstGeom>
        </p:spPr>
      </p:pic>
      <p:pic>
        <p:nvPicPr>
          <p:cNvPr id="29" name="Image 28" descr="Une image contenant plein air, bâtiment, ciel, Architecture médiévale&#10;&#10;Description générée automatiquement">
            <a:extLst>
              <a:ext uri="{FF2B5EF4-FFF2-40B4-BE49-F238E27FC236}">
                <a16:creationId xmlns:a16="http://schemas.microsoft.com/office/drawing/2014/main" id="{79432FC5-4B9D-8214-89B0-CF99C35B55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8276" y="627690"/>
            <a:ext cx="3204000" cy="4067760"/>
          </a:xfrm>
          <a:prstGeom prst="rect">
            <a:avLst/>
          </a:prstGeom>
        </p:spPr>
      </p:pic>
      <p:pic>
        <p:nvPicPr>
          <p:cNvPr id="31" name="Image 30" descr="Une image contenant plein air, ciel, bâtiment, pierre&#10;&#10;Description générée automatiquement">
            <a:extLst>
              <a:ext uri="{FF2B5EF4-FFF2-40B4-BE49-F238E27FC236}">
                <a16:creationId xmlns:a16="http://schemas.microsoft.com/office/drawing/2014/main" id="{01672D91-F16F-394E-D795-15DE49F61A8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7202" y="622505"/>
            <a:ext cx="3204000" cy="4059297"/>
          </a:xfrm>
          <a:prstGeom prst="rect">
            <a:avLst/>
          </a:prstGeom>
        </p:spPr>
      </p:pic>
      <p:pic>
        <p:nvPicPr>
          <p:cNvPr id="33" name="Image 32" descr="Une image contenant plein air, bâtiment, ciel, église&#10;&#10;Description générée automatiquement">
            <a:extLst>
              <a:ext uri="{FF2B5EF4-FFF2-40B4-BE49-F238E27FC236}">
                <a16:creationId xmlns:a16="http://schemas.microsoft.com/office/drawing/2014/main" id="{790CDE9E-F113-375C-CCD8-AD412E5BEF9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5704" y="622506"/>
            <a:ext cx="3204000" cy="4040464"/>
          </a:xfrm>
          <a:prstGeom prst="rect">
            <a:avLst/>
          </a:prstGeom>
        </p:spPr>
      </p:pic>
      <p:pic>
        <p:nvPicPr>
          <p:cNvPr id="35" name="Image 34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9B49089E-5C1F-5F6C-8492-F102E679BE1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6998" y="627690"/>
            <a:ext cx="3204000" cy="4040464"/>
          </a:xfrm>
          <a:prstGeom prst="rect">
            <a:avLst/>
          </a:prstGeom>
        </p:spPr>
      </p:pic>
      <p:pic>
        <p:nvPicPr>
          <p:cNvPr id="37" name="Image 36" descr="Une image contenant plein air, bâtiment, église, ciel&#10;&#10;Description générée automatiquement">
            <a:extLst>
              <a:ext uri="{FF2B5EF4-FFF2-40B4-BE49-F238E27FC236}">
                <a16:creationId xmlns:a16="http://schemas.microsoft.com/office/drawing/2014/main" id="{F238863D-5E79-D368-9738-784B98EE1C8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4093" y="622505"/>
            <a:ext cx="3244153" cy="4032000"/>
          </a:xfrm>
          <a:prstGeom prst="rect">
            <a:avLst/>
          </a:prstGeom>
        </p:spPr>
      </p:pic>
      <p:pic>
        <p:nvPicPr>
          <p:cNvPr id="39" name="Image 38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CDAB3445-9615-2AA9-054C-BF01C58F850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7202" y="622505"/>
            <a:ext cx="3177937" cy="4018622"/>
          </a:xfrm>
          <a:prstGeom prst="rect">
            <a:avLst/>
          </a:prstGeom>
        </p:spPr>
      </p:pic>
      <p:grpSp>
        <p:nvGrpSpPr>
          <p:cNvPr id="23" name="Groupe 22">
            <a:extLst>
              <a:ext uri="{FF2B5EF4-FFF2-40B4-BE49-F238E27FC236}">
                <a16:creationId xmlns:a16="http://schemas.microsoft.com/office/drawing/2014/main" id="{AA701D4A-A0D9-BDE7-4E09-898CFF846F68}"/>
              </a:ext>
            </a:extLst>
          </p:cNvPr>
          <p:cNvGrpSpPr/>
          <p:nvPr/>
        </p:nvGrpSpPr>
        <p:grpSpPr>
          <a:xfrm>
            <a:off x="-13648" y="-13648"/>
            <a:ext cx="9921923" cy="6905767"/>
            <a:chOff x="-13648" y="-13648"/>
            <a:chExt cx="9921923" cy="6905767"/>
          </a:xfrm>
        </p:grpSpPr>
        <p:grpSp>
          <p:nvGrpSpPr>
            <p:cNvPr id="12" name="Groupe 11">
              <a:extLst>
                <a:ext uri="{FF2B5EF4-FFF2-40B4-BE49-F238E27FC236}">
                  <a16:creationId xmlns:a16="http://schemas.microsoft.com/office/drawing/2014/main" id="{E3929473-6713-F09E-E772-3FBA325BF77C}"/>
                </a:ext>
              </a:extLst>
            </p:cNvPr>
            <p:cNvGrpSpPr/>
            <p:nvPr/>
          </p:nvGrpSpPr>
          <p:grpSpPr>
            <a:xfrm>
              <a:off x="-13648" y="-13648"/>
              <a:ext cx="9921923" cy="6905767"/>
              <a:chOff x="-13648" y="-13648"/>
              <a:chExt cx="9921923" cy="6905767"/>
            </a:xfrm>
          </p:grpSpPr>
          <p:sp>
            <p:nvSpPr>
              <p:cNvPr id="11" name="Forme libre : forme 10">
                <a:extLst>
                  <a:ext uri="{FF2B5EF4-FFF2-40B4-BE49-F238E27FC236}">
                    <a16:creationId xmlns:a16="http://schemas.microsoft.com/office/drawing/2014/main" id="{96062674-0CC2-E3A6-A3F4-B8C21FE80D75}"/>
                  </a:ext>
                </a:extLst>
              </p:cNvPr>
              <p:cNvSpPr/>
              <p:nvPr/>
            </p:nvSpPr>
            <p:spPr>
              <a:xfrm>
                <a:off x="-13648" y="-13648"/>
                <a:ext cx="9921923" cy="6905767"/>
              </a:xfrm>
              <a:custGeom>
                <a:avLst/>
                <a:gdLst>
                  <a:gd name="connsiteX0" fmla="*/ 2579427 w 9921923"/>
                  <a:gd name="connsiteY0" fmla="*/ 232012 h 6905767"/>
                  <a:gd name="connsiteX1" fmla="*/ 6578221 w 9921923"/>
                  <a:gd name="connsiteY1" fmla="*/ 232012 h 6905767"/>
                  <a:gd name="connsiteX2" fmla="*/ 6605517 w 9921923"/>
                  <a:gd name="connsiteY2" fmla="*/ 5076967 h 6905767"/>
                  <a:gd name="connsiteX3" fmla="*/ 2579427 w 9921923"/>
                  <a:gd name="connsiteY3" fmla="*/ 5036024 h 6905767"/>
                  <a:gd name="connsiteX4" fmla="*/ 2565779 w 9921923"/>
                  <a:gd name="connsiteY4" fmla="*/ 0 h 6905767"/>
                  <a:gd name="connsiteX5" fmla="*/ 9921923 w 9921923"/>
                  <a:gd name="connsiteY5" fmla="*/ 0 h 6905767"/>
                  <a:gd name="connsiteX6" fmla="*/ 9921923 w 9921923"/>
                  <a:gd name="connsiteY6" fmla="*/ 6905767 h 6905767"/>
                  <a:gd name="connsiteX7" fmla="*/ 0 w 9921923"/>
                  <a:gd name="connsiteY7" fmla="*/ 6892120 h 6905767"/>
                  <a:gd name="connsiteX8" fmla="*/ 13648 w 9921923"/>
                  <a:gd name="connsiteY8" fmla="*/ 0 h 6905767"/>
                  <a:gd name="connsiteX9" fmla="*/ 2579427 w 9921923"/>
                  <a:gd name="connsiteY9" fmla="*/ 0 h 69057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9921923" h="6905767">
                    <a:moveTo>
                      <a:pt x="2579427" y="232012"/>
                    </a:moveTo>
                    <a:lnTo>
                      <a:pt x="6578221" y="232012"/>
                    </a:lnTo>
                    <a:lnTo>
                      <a:pt x="6605517" y="5076967"/>
                    </a:lnTo>
                    <a:lnTo>
                      <a:pt x="2579427" y="5036024"/>
                    </a:lnTo>
                    <a:cubicBezTo>
                      <a:pt x="2574878" y="3357349"/>
                      <a:pt x="2570328" y="1678675"/>
                      <a:pt x="2565779" y="0"/>
                    </a:cubicBezTo>
                    <a:lnTo>
                      <a:pt x="9921923" y="0"/>
                    </a:lnTo>
                    <a:lnTo>
                      <a:pt x="9921923" y="6905767"/>
                    </a:lnTo>
                    <a:lnTo>
                      <a:pt x="0" y="6892120"/>
                    </a:lnTo>
                    <a:cubicBezTo>
                      <a:pt x="4549" y="4594747"/>
                      <a:pt x="9099" y="2297373"/>
                      <a:pt x="13648" y="0"/>
                    </a:cubicBezTo>
                    <a:lnTo>
                      <a:pt x="2579427" y="0"/>
                    </a:lnTo>
                  </a:path>
                </a:pathLst>
              </a:custGeom>
              <a:blipFill dpi="0" rotWithShape="1"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grpSp>
            <p:nvGrpSpPr>
              <p:cNvPr id="10" name="Groupe 9">
                <a:extLst>
                  <a:ext uri="{FF2B5EF4-FFF2-40B4-BE49-F238E27FC236}">
                    <a16:creationId xmlns:a16="http://schemas.microsoft.com/office/drawing/2014/main" id="{FB57A1B8-4D90-D006-15A1-86AFA2901D74}"/>
                  </a:ext>
                </a:extLst>
              </p:cNvPr>
              <p:cNvGrpSpPr/>
              <p:nvPr/>
            </p:nvGrpSpPr>
            <p:grpSpPr>
              <a:xfrm>
                <a:off x="2333767" y="0"/>
                <a:ext cx="4490113" cy="5268036"/>
                <a:chOff x="2333767" y="0"/>
                <a:chExt cx="4490113" cy="5268036"/>
              </a:xfrm>
            </p:grpSpPr>
            <p:sp>
              <p:nvSpPr>
                <p:cNvPr id="8" name="Cadre 7">
                  <a:extLst>
                    <a:ext uri="{FF2B5EF4-FFF2-40B4-BE49-F238E27FC236}">
                      <a16:creationId xmlns:a16="http://schemas.microsoft.com/office/drawing/2014/main" id="{6A2CCB77-B2C0-5B18-26E7-BD9FF099521A}"/>
                    </a:ext>
                  </a:extLst>
                </p:cNvPr>
                <p:cNvSpPr/>
                <p:nvPr/>
              </p:nvSpPr>
              <p:spPr>
                <a:xfrm>
                  <a:off x="2333767" y="0"/>
                  <a:ext cx="4490113" cy="5268036"/>
                </a:xfrm>
                <a:prstGeom prst="frame">
                  <a:avLst>
                    <a:gd name="adj1" fmla="val 9157"/>
                  </a:avLst>
                </a:prstGeom>
                <a:blipFill dpi="0" rotWithShape="1">
                  <a:blip r:embed="rId11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 w="355600" h="1225550" prst="cross"/>
                </a:sp3d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9" name="Cadre 8">
                  <a:extLst>
                    <a:ext uri="{FF2B5EF4-FFF2-40B4-BE49-F238E27FC236}">
                      <a16:creationId xmlns:a16="http://schemas.microsoft.com/office/drawing/2014/main" id="{890E752A-DA07-DBFF-5CE6-7247396DC331}"/>
                    </a:ext>
                  </a:extLst>
                </p:cNvPr>
                <p:cNvSpPr/>
                <p:nvPr/>
              </p:nvSpPr>
              <p:spPr>
                <a:xfrm>
                  <a:off x="2707943" y="341194"/>
                  <a:ext cx="3720153" cy="4531057"/>
                </a:xfrm>
                <a:prstGeom prst="frame">
                  <a:avLst>
                    <a:gd name="adj1" fmla="val 9157"/>
                  </a:avLst>
                </a:prstGeom>
                <a:blipFill dpi="0" rotWithShape="1">
                  <a:blip r:embed="rId1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 w="292100" h="444500" prst="softRound"/>
                </a:sp3d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>
                    <a:solidFill>
                      <a:schemeClr val="tx1"/>
                    </a:solidFill>
                  </a:endParaRPr>
                </a:p>
              </p:txBody>
            </p:sp>
          </p:grpSp>
        </p:grpSp>
        <p:pic>
          <p:nvPicPr>
            <p:cNvPr id="14" name="Image 13" descr="Une image contenant mammifère, vache, bétail, museau&#10;&#10;Description générée automatiquement">
              <a:extLst>
                <a:ext uri="{FF2B5EF4-FFF2-40B4-BE49-F238E27FC236}">
                  <a16:creationId xmlns:a16="http://schemas.microsoft.com/office/drawing/2014/main" id="{EABD82EA-5948-67BD-0F3D-FFE56CA05EF2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98056" y="4232765"/>
              <a:ext cx="793844" cy="639486"/>
            </a:xfrm>
            <a:prstGeom prst="rect">
              <a:avLst/>
            </a:prstGeom>
          </p:spPr>
        </p:pic>
        <p:pic>
          <p:nvPicPr>
            <p:cNvPr id="16" name="Image 15" descr="Une image contenant oiseau, Oiseau qui ne peut pas voler, autruche, bec&#10;&#10;Description générée automatiquement">
              <a:extLst>
                <a:ext uri="{FF2B5EF4-FFF2-40B4-BE49-F238E27FC236}">
                  <a16:creationId xmlns:a16="http://schemas.microsoft.com/office/drawing/2014/main" id="{E7157B38-7D3B-60C5-7923-9BAFAB017A2D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669" y="4376882"/>
              <a:ext cx="1152686" cy="990738"/>
            </a:xfrm>
            <a:prstGeom prst="rect">
              <a:avLst/>
            </a:prstGeom>
          </p:spPr>
        </p:pic>
        <p:pic>
          <p:nvPicPr>
            <p:cNvPr id="18" name="Image 17" descr="Une image contenant cheval, jument, étalon, crinière&#10;&#10;Description générée automatiquement">
              <a:extLst>
                <a:ext uri="{FF2B5EF4-FFF2-40B4-BE49-F238E27FC236}">
                  <a16:creationId xmlns:a16="http://schemas.microsoft.com/office/drawing/2014/main" id="{2177445E-8719-4E1D-77FC-F3EE2CCCE7F8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52292" y="5100227"/>
              <a:ext cx="1406858" cy="1271800"/>
            </a:xfrm>
            <a:prstGeom prst="rect">
              <a:avLst/>
            </a:prstGeom>
          </p:spPr>
        </p:pic>
        <p:pic>
          <p:nvPicPr>
            <p:cNvPr id="21" name="Image 20" descr="Une image contenant oiseau, Oiseau qui ne peut pas voler, autruche, bec&#10;&#10;Description générée automatiquement">
              <a:extLst>
                <a:ext uri="{FF2B5EF4-FFF2-40B4-BE49-F238E27FC236}">
                  <a16:creationId xmlns:a16="http://schemas.microsoft.com/office/drawing/2014/main" id="{6B37520F-C2FF-C386-9F74-F0146EC0C244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saturation sat="2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1672" y="5242404"/>
              <a:ext cx="1505531" cy="1294010"/>
            </a:xfrm>
            <a:prstGeom prst="rect">
              <a:avLst/>
            </a:prstGeom>
          </p:spPr>
        </p:pic>
        <p:pic>
          <p:nvPicPr>
            <p:cNvPr id="22" name="Image 21" descr="Une image contenant cheval, jument, étalon, crinière&#10;&#10;Description générée automatiquement">
              <a:extLst>
                <a:ext uri="{FF2B5EF4-FFF2-40B4-BE49-F238E27FC236}">
                  <a16:creationId xmlns:a16="http://schemas.microsoft.com/office/drawing/2014/main" id="{C3532F43-A7F5-5655-CB72-EFC6AFD12824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rightnessContrast bright="-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80042" y="5016450"/>
              <a:ext cx="2497541" cy="1814654"/>
            </a:xfrm>
            <a:prstGeom prst="rect">
              <a:avLst/>
            </a:prstGeom>
          </p:spPr>
        </p:pic>
      </p:grpSp>
      <p:grpSp>
        <p:nvGrpSpPr>
          <p:cNvPr id="2" name="Groupe 1">
            <a:extLst>
              <a:ext uri="{FF2B5EF4-FFF2-40B4-BE49-F238E27FC236}">
                <a16:creationId xmlns:a16="http://schemas.microsoft.com/office/drawing/2014/main" id="{FA8132EF-F734-8F11-E52E-41817BF0DE7E}"/>
              </a:ext>
            </a:extLst>
          </p:cNvPr>
          <p:cNvGrpSpPr/>
          <p:nvPr/>
        </p:nvGrpSpPr>
        <p:grpSpPr>
          <a:xfrm>
            <a:off x="630708" y="548068"/>
            <a:ext cx="1272011" cy="1488836"/>
            <a:chOff x="-1275656" y="2795563"/>
            <a:chExt cx="781050" cy="990600"/>
          </a:xfrm>
        </p:grpSpPr>
        <p:pic>
          <p:nvPicPr>
            <p:cNvPr id="3" name="Image 2" descr="Une image contenant texte, cheval, dessin humoristique&#10;&#10;Description générée automatiquement">
              <a:extLst>
                <a:ext uri="{FF2B5EF4-FFF2-40B4-BE49-F238E27FC236}">
                  <a16:creationId xmlns:a16="http://schemas.microsoft.com/office/drawing/2014/main" id="{F6178FB6-AD73-9B01-789D-CF93ADD0DDBC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275656" y="2795563"/>
              <a:ext cx="781050" cy="990600"/>
            </a:xfrm>
            <a:prstGeom prst="rect">
              <a:avLst/>
            </a:prstGeom>
          </p:spPr>
        </p:pic>
        <p:sp>
          <p:nvSpPr>
            <p:cNvPr id="4" name="Forme libre : forme 3">
              <a:extLst>
                <a:ext uri="{FF2B5EF4-FFF2-40B4-BE49-F238E27FC236}">
                  <a16:creationId xmlns:a16="http://schemas.microsoft.com/office/drawing/2014/main" id="{E436358A-60C0-C390-5F90-B6550C071055}"/>
                </a:ext>
              </a:extLst>
            </p:cNvPr>
            <p:cNvSpPr/>
            <p:nvPr/>
          </p:nvSpPr>
          <p:spPr>
            <a:xfrm>
              <a:off x="-1248032" y="2817341"/>
              <a:ext cx="630194" cy="383059"/>
            </a:xfrm>
            <a:custGeom>
              <a:avLst/>
              <a:gdLst>
                <a:gd name="connsiteX0" fmla="*/ 630194 w 630194"/>
                <a:gd name="connsiteY0" fmla="*/ 0 h 383059"/>
                <a:gd name="connsiteX1" fmla="*/ 12357 w 630194"/>
                <a:gd name="connsiteY1" fmla="*/ 12357 h 383059"/>
                <a:gd name="connsiteX2" fmla="*/ 0 w 630194"/>
                <a:gd name="connsiteY2" fmla="*/ 383059 h 383059"/>
                <a:gd name="connsiteX3" fmla="*/ 0 w 630194"/>
                <a:gd name="connsiteY3" fmla="*/ 383059 h 383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30194" h="383059">
                  <a:moveTo>
                    <a:pt x="630194" y="0"/>
                  </a:moveTo>
                  <a:lnTo>
                    <a:pt x="12357" y="12357"/>
                  </a:lnTo>
                  <a:lnTo>
                    <a:pt x="0" y="383059"/>
                  </a:lnTo>
                  <a:lnTo>
                    <a:pt x="0" y="383059"/>
                  </a:ln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1472269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3000">
        <p14:shred/>
      </p:transition>
    </mc:Choice>
    <mc:Fallback xmlns="">
      <p:transition spd="slow" advTm="6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" presetID="21" presetClass="entr" presetSubtype="3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0"/>
                            </p:stCondLst>
                            <p:childTnLst>
                              <p:par>
                                <p:cTn id="13" presetID="21" presetClass="entr" presetSubtype="3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5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0"/>
                            </p:stCondLst>
                            <p:childTnLst>
                              <p:par>
                                <p:cTn id="17" presetID="21" presetClass="entr" presetSubtype="3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0"/>
                            </p:stCondLst>
                            <p:childTnLst>
                              <p:par>
                                <p:cTn id="21" presetID="21" presetClass="entr" presetSubtype="3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3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0"/>
                            </p:stCondLst>
                            <p:childTnLst>
                              <p:par>
                                <p:cTn id="25" presetID="21" presetClass="entr" presetSubtype="3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e 8">
            <a:extLst>
              <a:ext uri="{FF2B5EF4-FFF2-40B4-BE49-F238E27FC236}">
                <a16:creationId xmlns:a16="http://schemas.microsoft.com/office/drawing/2014/main" id="{818D11F3-A76F-4D47-5000-F2F29767C6F6}"/>
              </a:ext>
            </a:extLst>
          </p:cNvPr>
          <p:cNvGrpSpPr/>
          <p:nvPr/>
        </p:nvGrpSpPr>
        <p:grpSpPr>
          <a:xfrm>
            <a:off x="2188144" y="858571"/>
            <a:ext cx="5327995" cy="3708108"/>
            <a:chOff x="2206161" y="970865"/>
            <a:chExt cx="5257302" cy="3685274"/>
          </a:xfrm>
        </p:grpSpPr>
        <p:pic>
          <p:nvPicPr>
            <p:cNvPr id="103" name="Image 102" descr="Une image contenant plein air, bâtiment, arche, ciel&#10;&#10;Description générée automatiquement">
              <a:extLst>
                <a:ext uri="{FF2B5EF4-FFF2-40B4-BE49-F238E27FC236}">
                  <a16:creationId xmlns:a16="http://schemas.microsoft.com/office/drawing/2014/main" id="{B77ACF74-D89A-7CED-E652-DC1C16C345A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6161" y="970865"/>
              <a:ext cx="5257302" cy="3685274"/>
            </a:xfrm>
            <a:prstGeom prst="rect">
              <a:avLst/>
            </a:prstGeom>
          </p:spPr>
        </p:pic>
        <p:sp>
          <p:nvSpPr>
            <p:cNvPr id="5" name="Rectangle : coins arrondis 4">
              <a:extLst>
                <a:ext uri="{FF2B5EF4-FFF2-40B4-BE49-F238E27FC236}">
                  <a16:creationId xmlns:a16="http://schemas.microsoft.com/office/drawing/2014/main" id="{87CA4199-8E8F-4539-2254-D6D0E45E7CAF}"/>
                </a:ext>
              </a:extLst>
            </p:cNvPr>
            <p:cNvSpPr/>
            <p:nvPr/>
          </p:nvSpPr>
          <p:spPr>
            <a:xfrm>
              <a:off x="2420422" y="1108678"/>
              <a:ext cx="1217292" cy="676218"/>
            </a:xfrm>
            <a:prstGeom prst="roundRect">
              <a:avLst/>
            </a:prstGeom>
            <a:solidFill>
              <a:schemeClr val="bg1"/>
            </a:solidFill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b="1" dirty="0">
                  <a:solidFill>
                    <a:schemeClr val="tx1"/>
                  </a:solidFill>
                </a:rPr>
                <a:t>LIMEUIL</a:t>
              </a:r>
            </a:p>
          </p:txBody>
        </p:sp>
        <p:sp>
          <p:nvSpPr>
            <p:cNvPr id="8" name="Rectangle : coins arrondis 7">
              <a:extLst>
                <a:ext uri="{FF2B5EF4-FFF2-40B4-BE49-F238E27FC236}">
                  <a16:creationId xmlns:a16="http://schemas.microsoft.com/office/drawing/2014/main" id="{C1DC5DAD-2CBB-95A5-72C2-AA5D32A3A2C0}"/>
                </a:ext>
              </a:extLst>
            </p:cNvPr>
            <p:cNvSpPr/>
            <p:nvPr/>
          </p:nvSpPr>
          <p:spPr>
            <a:xfrm>
              <a:off x="5792143" y="1108678"/>
              <a:ext cx="1666722" cy="676218"/>
            </a:xfrm>
            <a:prstGeom prst="roundRect">
              <a:avLst/>
            </a:prstGeom>
            <a:solidFill>
              <a:schemeClr val="bg1"/>
            </a:solidFill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b="1" dirty="0">
                  <a:solidFill>
                    <a:schemeClr val="tx1"/>
                  </a:solidFill>
                </a:rPr>
                <a:t>DORDOGNE</a:t>
              </a:r>
            </a:p>
          </p:txBody>
        </p:sp>
      </p:grpSp>
      <p:pic>
        <p:nvPicPr>
          <p:cNvPr id="106" name="Image 105" descr="Une image contenant plein air, fenêtre, plante, porte&#10;&#10;Description générée automatiquement">
            <a:extLst>
              <a:ext uri="{FF2B5EF4-FFF2-40B4-BE49-F238E27FC236}">
                <a16:creationId xmlns:a16="http://schemas.microsoft.com/office/drawing/2014/main" id="{0566D5A2-7117-AE1B-E3CA-A6706E61EE7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3926" y="797361"/>
            <a:ext cx="5242213" cy="3880098"/>
          </a:xfrm>
          <a:prstGeom prst="rect">
            <a:avLst/>
          </a:prstGeom>
        </p:spPr>
      </p:pic>
      <p:pic>
        <p:nvPicPr>
          <p:cNvPr id="108" name="Image 107" descr="Une image contenant plein air, plante, arbre, ciel&#10;&#10;Description générée automatiquement">
            <a:extLst>
              <a:ext uri="{FF2B5EF4-FFF2-40B4-BE49-F238E27FC236}">
                <a16:creationId xmlns:a16="http://schemas.microsoft.com/office/drawing/2014/main" id="{7FC52860-037F-9A1D-8192-95D915172D7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2382" y="797361"/>
            <a:ext cx="5273757" cy="3873768"/>
          </a:xfrm>
          <a:prstGeom prst="rect">
            <a:avLst/>
          </a:prstGeom>
        </p:spPr>
      </p:pic>
      <p:pic>
        <p:nvPicPr>
          <p:cNvPr id="112" name="Image 111" descr="Une image contenant plein air, bâtiment, ciel, paysage&#10;&#10;Description générée automatiquement">
            <a:extLst>
              <a:ext uri="{FF2B5EF4-FFF2-40B4-BE49-F238E27FC236}">
                <a16:creationId xmlns:a16="http://schemas.microsoft.com/office/drawing/2014/main" id="{74B94163-68E5-FE39-83EA-BB523E9AB67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2382" y="797361"/>
            <a:ext cx="5273757" cy="3873768"/>
          </a:xfrm>
          <a:prstGeom prst="rect">
            <a:avLst/>
          </a:prstGeom>
        </p:spPr>
      </p:pic>
      <p:pic>
        <p:nvPicPr>
          <p:cNvPr id="114" name="Image 113" descr="Une image contenant plein air, plante, fenêtre, ciel&#10;&#10;Description générée automatiquement">
            <a:extLst>
              <a:ext uri="{FF2B5EF4-FFF2-40B4-BE49-F238E27FC236}">
                <a16:creationId xmlns:a16="http://schemas.microsoft.com/office/drawing/2014/main" id="{EEEEFEBC-2DCE-F20B-6A6F-9FD99682711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7991" y="797361"/>
            <a:ext cx="5288148" cy="3902712"/>
          </a:xfrm>
          <a:prstGeom prst="rect">
            <a:avLst/>
          </a:prstGeom>
        </p:spPr>
      </p:pic>
      <p:pic>
        <p:nvPicPr>
          <p:cNvPr id="116" name="Image 115" descr="Une image contenant plein air, fenêtre, ciel, bâtiment&#10;&#10;Description générée automatiquement">
            <a:extLst>
              <a:ext uri="{FF2B5EF4-FFF2-40B4-BE49-F238E27FC236}">
                <a16:creationId xmlns:a16="http://schemas.microsoft.com/office/drawing/2014/main" id="{93E8A6D3-3373-CFEB-811F-76D2EEC6AF0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4853" y="797361"/>
            <a:ext cx="5361286" cy="3947303"/>
          </a:xfrm>
          <a:prstGeom prst="rect">
            <a:avLst/>
          </a:prstGeom>
        </p:spPr>
      </p:pic>
      <p:pic>
        <p:nvPicPr>
          <p:cNvPr id="118" name="Image 117" descr="Une image contenant plein air, pavé, pierre, ciel&#10;&#10;Description générée automatiquement">
            <a:extLst>
              <a:ext uri="{FF2B5EF4-FFF2-40B4-BE49-F238E27FC236}">
                <a16:creationId xmlns:a16="http://schemas.microsoft.com/office/drawing/2014/main" id="{C9B52A35-97AB-621E-A3C4-D9A89240A0C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236" y="797361"/>
            <a:ext cx="5306903" cy="3932818"/>
          </a:xfrm>
          <a:prstGeom prst="rect">
            <a:avLst/>
          </a:prstGeom>
        </p:spPr>
      </p:pic>
      <p:pic>
        <p:nvPicPr>
          <p:cNvPr id="120" name="Image 119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FB6F14DC-BCD8-C3AE-542B-47F79F68F90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600" y="797361"/>
            <a:ext cx="5359539" cy="3947302"/>
          </a:xfrm>
          <a:prstGeom prst="rect">
            <a:avLst/>
          </a:prstGeom>
        </p:spPr>
      </p:pic>
      <p:pic>
        <p:nvPicPr>
          <p:cNvPr id="122" name="Image 121" descr="Une image contenant plein air, arbre, herbe, paysage&#10;&#10;Description générée automatiquement">
            <a:extLst>
              <a:ext uri="{FF2B5EF4-FFF2-40B4-BE49-F238E27FC236}">
                <a16:creationId xmlns:a16="http://schemas.microsoft.com/office/drawing/2014/main" id="{7A50BAEB-62A4-7A88-724E-928BF74171B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3234" y="797361"/>
            <a:ext cx="5372905" cy="3982737"/>
          </a:xfrm>
          <a:prstGeom prst="rect">
            <a:avLst/>
          </a:prstGeom>
        </p:spPr>
      </p:pic>
      <p:pic>
        <p:nvPicPr>
          <p:cNvPr id="124" name="Image 123" descr="Une image contenant plein air, plante, ciel, fenêtre&#10;&#10;Description générée automatiquement">
            <a:extLst>
              <a:ext uri="{FF2B5EF4-FFF2-40B4-BE49-F238E27FC236}">
                <a16:creationId xmlns:a16="http://schemas.microsoft.com/office/drawing/2014/main" id="{3009461A-33C0-BF33-6B07-2C6181F599B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8666" y="797361"/>
            <a:ext cx="5367473" cy="3955431"/>
          </a:xfrm>
          <a:prstGeom prst="rect">
            <a:avLst/>
          </a:prstGeom>
        </p:spPr>
      </p:pic>
      <p:pic>
        <p:nvPicPr>
          <p:cNvPr id="126" name="Image 125" descr="Une image contenant plein air, Photographie aérienne, eau, herbe&#10;&#10;Description générée automatiquement">
            <a:extLst>
              <a:ext uri="{FF2B5EF4-FFF2-40B4-BE49-F238E27FC236}">
                <a16:creationId xmlns:a16="http://schemas.microsoft.com/office/drawing/2014/main" id="{368C6EA8-871C-2546-0B6A-512AAD44970E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8111" y="758960"/>
            <a:ext cx="5478028" cy="4001452"/>
          </a:xfrm>
          <a:prstGeom prst="rect">
            <a:avLst/>
          </a:prstGeom>
        </p:spPr>
      </p:pic>
      <p:pic>
        <p:nvPicPr>
          <p:cNvPr id="110" name="Image 109" descr="Une image contenant plein air, plante, ciel, paysage&#10;&#10;Description générée automatiquement">
            <a:extLst>
              <a:ext uri="{FF2B5EF4-FFF2-40B4-BE49-F238E27FC236}">
                <a16:creationId xmlns:a16="http://schemas.microsoft.com/office/drawing/2014/main" id="{5CAF99CB-F346-FE57-B7BB-CC5A46660777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6481" y="797361"/>
            <a:ext cx="5439658" cy="3989071"/>
          </a:xfrm>
          <a:prstGeom prst="rect">
            <a:avLst/>
          </a:prstGeom>
        </p:spPr>
      </p:pic>
      <p:pic>
        <p:nvPicPr>
          <p:cNvPr id="128" name="Image 127" descr="Une image contenant plein air, bâtiment, fenêtre, pot de fleurs&#10;&#10;Description générée automatiquement">
            <a:extLst>
              <a:ext uri="{FF2B5EF4-FFF2-40B4-BE49-F238E27FC236}">
                <a16:creationId xmlns:a16="http://schemas.microsoft.com/office/drawing/2014/main" id="{29B7F56E-D1A6-4DE0-FCB1-28543847FC6D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9832" y="758960"/>
            <a:ext cx="5406307" cy="3979833"/>
          </a:xfrm>
          <a:prstGeom prst="rect">
            <a:avLst/>
          </a:prstGeom>
        </p:spPr>
      </p:pic>
      <p:pic>
        <p:nvPicPr>
          <p:cNvPr id="95" name="Image 94" descr="Une image contenant bâtiment, plein air, ciel, nuage&#10;&#10;Description générée automatiquement">
            <a:extLst>
              <a:ext uri="{FF2B5EF4-FFF2-40B4-BE49-F238E27FC236}">
                <a16:creationId xmlns:a16="http://schemas.microsoft.com/office/drawing/2014/main" id="{18479F64-B5EA-F4D2-9026-F36005DA1DBE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309" y="758960"/>
            <a:ext cx="5179830" cy="3794071"/>
          </a:xfrm>
          <a:prstGeom prst="rect">
            <a:avLst/>
          </a:prstGeom>
        </p:spPr>
      </p:pic>
      <p:pic>
        <p:nvPicPr>
          <p:cNvPr id="97" name="Image 96" descr="Une image contenant plein air, ciel, arbre, eau&#10;&#10;Description générée automatiquement">
            <a:extLst>
              <a:ext uri="{FF2B5EF4-FFF2-40B4-BE49-F238E27FC236}">
                <a16:creationId xmlns:a16="http://schemas.microsoft.com/office/drawing/2014/main" id="{E2D588AD-ADCA-D2E0-7D46-C075BE0DF3EB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5888" y="758960"/>
            <a:ext cx="5200251" cy="3853163"/>
          </a:xfrm>
          <a:prstGeom prst="rect">
            <a:avLst/>
          </a:prstGeom>
        </p:spPr>
      </p:pic>
      <p:pic>
        <p:nvPicPr>
          <p:cNvPr id="99" name="Image 98" descr="Une image contenant plein air, paysage, arbre, plante&#10;&#10;Description générée automatiquement">
            <a:extLst>
              <a:ext uri="{FF2B5EF4-FFF2-40B4-BE49-F238E27FC236}">
                <a16:creationId xmlns:a16="http://schemas.microsoft.com/office/drawing/2014/main" id="{5C811FBB-EC68-4C7E-DF26-2C01CBDDD0D4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5888" y="758960"/>
            <a:ext cx="5200251" cy="3794071"/>
          </a:xfrm>
          <a:prstGeom prst="rect">
            <a:avLst/>
          </a:prstGeom>
        </p:spPr>
      </p:pic>
      <p:pic>
        <p:nvPicPr>
          <p:cNvPr id="101" name="Image 100" descr="Une image contenant plein air, arbre, nuage, maison&#10;&#10;Description générée automatiquement">
            <a:extLst>
              <a:ext uri="{FF2B5EF4-FFF2-40B4-BE49-F238E27FC236}">
                <a16:creationId xmlns:a16="http://schemas.microsoft.com/office/drawing/2014/main" id="{D73B9757-93B9-06E7-E758-1F540C667169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2126" y="758960"/>
            <a:ext cx="5264013" cy="3894410"/>
          </a:xfrm>
          <a:prstGeom prst="rect">
            <a:avLst/>
          </a:prstGeom>
        </p:spPr>
      </p:pic>
      <p:grpSp>
        <p:nvGrpSpPr>
          <p:cNvPr id="11" name="Groupe 10">
            <a:extLst>
              <a:ext uri="{FF2B5EF4-FFF2-40B4-BE49-F238E27FC236}">
                <a16:creationId xmlns:a16="http://schemas.microsoft.com/office/drawing/2014/main" id="{BADA8186-E118-FE9C-5A47-22BF7B2E74C7}"/>
              </a:ext>
            </a:extLst>
          </p:cNvPr>
          <p:cNvGrpSpPr/>
          <p:nvPr/>
        </p:nvGrpSpPr>
        <p:grpSpPr>
          <a:xfrm>
            <a:off x="0" y="0"/>
            <a:ext cx="9947189" cy="6994725"/>
            <a:chOff x="-12357" y="-12357"/>
            <a:chExt cx="9947189" cy="6994725"/>
          </a:xfrm>
        </p:grpSpPr>
        <p:sp>
          <p:nvSpPr>
            <p:cNvPr id="6" name="Forme libre : forme 5">
              <a:extLst>
                <a:ext uri="{FF2B5EF4-FFF2-40B4-BE49-F238E27FC236}">
                  <a16:creationId xmlns:a16="http://schemas.microsoft.com/office/drawing/2014/main" id="{3AB54EE2-430A-048A-2FED-19DEBB54FE10}"/>
                </a:ext>
              </a:extLst>
            </p:cNvPr>
            <p:cNvSpPr/>
            <p:nvPr/>
          </p:nvSpPr>
          <p:spPr>
            <a:xfrm>
              <a:off x="-12357" y="-12357"/>
              <a:ext cx="9947189" cy="6882714"/>
            </a:xfrm>
            <a:custGeom>
              <a:avLst/>
              <a:gdLst>
                <a:gd name="connsiteX0" fmla="*/ 1952368 w 9947189"/>
                <a:gd name="connsiteY0" fmla="*/ 222422 h 6882714"/>
                <a:gd name="connsiteX1" fmla="*/ 7858898 w 9947189"/>
                <a:gd name="connsiteY1" fmla="*/ 222422 h 6882714"/>
                <a:gd name="connsiteX2" fmla="*/ 7846541 w 9947189"/>
                <a:gd name="connsiteY2" fmla="*/ 4584357 h 6882714"/>
                <a:gd name="connsiteX3" fmla="*/ 1964725 w 9947189"/>
                <a:gd name="connsiteY3" fmla="*/ 4584357 h 6882714"/>
                <a:gd name="connsiteX4" fmla="*/ 1964725 w 9947189"/>
                <a:gd name="connsiteY4" fmla="*/ 12357 h 6882714"/>
                <a:gd name="connsiteX5" fmla="*/ 9922476 w 9947189"/>
                <a:gd name="connsiteY5" fmla="*/ 0 h 6882714"/>
                <a:gd name="connsiteX6" fmla="*/ 9947189 w 9947189"/>
                <a:gd name="connsiteY6" fmla="*/ 6882714 h 6882714"/>
                <a:gd name="connsiteX7" fmla="*/ 0 w 9947189"/>
                <a:gd name="connsiteY7" fmla="*/ 6870357 h 6882714"/>
                <a:gd name="connsiteX8" fmla="*/ 12357 w 9947189"/>
                <a:gd name="connsiteY8" fmla="*/ 0 h 6882714"/>
                <a:gd name="connsiteX9" fmla="*/ 1964725 w 9947189"/>
                <a:gd name="connsiteY9" fmla="*/ 0 h 6882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947189" h="6882714">
                  <a:moveTo>
                    <a:pt x="1952368" y="222422"/>
                  </a:moveTo>
                  <a:lnTo>
                    <a:pt x="7858898" y="222422"/>
                  </a:lnTo>
                  <a:lnTo>
                    <a:pt x="7846541" y="4584357"/>
                  </a:lnTo>
                  <a:lnTo>
                    <a:pt x="1964725" y="4584357"/>
                  </a:lnTo>
                  <a:lnTo>
                    <a:pt x="1964725" y="12357"/>
                  </a:lnTo>
                  <a:lnTo>
                    <a:pt x="9922476" y="0"/>
                  </a:lnTo>
                  <a:cubicBezTo>
                    <a:pt x="9930714" y="2294238"/>
                    <a:pt x="9938951" y="4588476"/>
                    <a:pt x="9947189" y="6882714"/>
                  </a:cubicBezTo>
                  <a:lnTo>
                    <a:pt x="0" y="6870357"/>
                  </a:lnTo>
                  <a:lnTo>
                    <a:pt x="12357" y="0"/>
                  </a:lnTo>
                  <a:lnTo>
                    <a:pt x="1964725" y="0"/>
                  </a:lnTo>
                </a:path>
              </a:pathLst>
            </a:custGeom>
            <a:blipFill dpi="0" rotWithShape="1">
              <a:blip r:embed="rId2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pSp>
          <p:nvGrpSpPr>
            <p:cNvPr id="7" name="Groupe 6">
              <a:extLst>
                <a:ext uri="{FF2B5EF4-FFF2-40B4-BE49-F238E27FC236}">
                  <a16:creationId xmlns:a16="http://schemas.microsoft.com/office/drawing/2014/main" id="{6C9F870E-D6D9-537E-7866-6E9E82941528}"/>
                </a:ext>
              </a:extLst>
            </p:cNvPr>
            <p:cNvGrpSpPr/>
            <p:nvPr/>
          </p:nvGrpSpPr>
          <p:grpSpPr>
            <a:xfrm>
              <a:off x="1371591" y="0"/>
              <a:ext cx="7020000" cy="5508000"/>
              <a:chOff x="1767016" y="0"/>
              <a:chExt cx="6301945" cy="4806778"/>
            </a:xfrm>
          </p:grpSpPr>
          <p:sp>
            <p:nvSpPr>
              <p:cNvPr id="2" name="Cadre 1">
                <a:extLst>
                  <a:ext uri="{FF2B5EF4-FFF2-40B4-BE49-F238E27FC236}">
                    <a16:creationId xmlns:a16="http://schemas.microsoft.com/office/drawing/2014/main" id="{36574CF8-5722-B8ED-025C-4F6E3A3C7F2F}"/>
                  </a:ext>
                </a:extLst>
              </p:cNvPr>
              <p:cNvSpPr/>
              <p:nvPr/>
            </p:nvSpPr>
            <p:spPr>
              <a:xfrm>
                <a:off x="1767016" y="0"/>
                <a:ext cx="6301945" cy="4806778"/>
              </a:xfrm>
              <a:prstGeom prst="frame">
                <a:avLst/>
              </a:prstGeom>
              <a:blipFill dpi="0" rotWithShape="1"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279400" h="438150" prst="artDeco"/>
              </a:sp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>
                  <a:solidFill>
                    <a:schemeClr val="tx1"/>
                  </a:solidFill>
                </a:endParaRPr>
              </a:p>
            </p:txBody>
          </p:sp>
          <p:sp>
            <p:nvSpPr>
              <p:cNvPr id="3" name="Cadre 2">
                <a:extLst>
                  <a:ext uri="{FF2B5EF4-FFF2-40B4-BE49-F238E27FC236}">
                    <a16:creationId xmlns:a16="http://schemas.microsoft.com/office/drawing/2014/main" id="{D42ADE1C-D9C4-E9E8-7723-A82829184ED6}"/>
                  </a:ext>
                </a:extLst>
              </p:cNvPr>
              <p:cNvSpPr/>
              <p:nvPr/>
            </p:nvSpPr>
            <p:spPr>
              <a:xfrm>
                <a:off x="2206161" y="434722"/>
                <a:ext cx="5436000" cy="3897542"/>
              </a:xfrm>
              <a:prstGeom prst="frame">
                <a:avLst>
                  <a:gd name="adj1" fmla="val 9232"/>
                </a:avLst>
              </a:prstGeom>
              <a:blipFill dpi="0" rotWithShape="1">
                <a:blip r:embed="rId2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279400" h="438150" prst="artDeco"/>
              </a:sp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15" name="Image 14">
              <a:extLst>
                <a:ext uri="{FF2B5EF4-FFF2-40B4-BE49-F238E27FC236}">
                  <a16:creationId xmlns:a16="http://schemas.microsoft.com/office/drawing/2014/main" id="{A8F4A41F-98B6-0C9B-7AE6-782CC785E2F0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65397" y="4988288"/>
              <a:ext cx="1069012" cy="1858044"/>
            </a:xfrm>
            <a:prstGeom prst="rect">
              <a:avLst/>
            </a:prstGeom>
          </p:spPr>
        </p:pic>
        <p:pic>
          <p:nvPicPr>
            <p:cNvPr id="17" name="Image 16">
              <a:extLst>
                <a:ext uri="{FF2B5EF4-FFF2-40B4-BE49-F238E27FC236}">
                  <a16:creationId xmlns:a16="http://schemas.microsoft.com/office/drawing/2014/main" id="{A6547FCA-16C5-9D80-9EB6-40652F6B5166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5432" y="4592714"/>
              <a:ext cx="1151204" cy="2202304"/>
            </a:xfrm>
            <a:prstGeom prst="rect">
              <a:avLst/>
            </a:prstGeom>
          </p:spPr>
        </p:pic>
        <p:pic>
          <p:nvPicPr>
            <p:cNvPr id="19" name="Image 18">
              <a:extLst>
                <a:ext uri="{FF2B5EF4-FFF2-40B4-BE49-F238E27FC236}">
                  <a16:creationId xmlns:a16="http://schemas.microsoft.com/office/drawing/2014/main" id="{9697BB78-0D1C-473A-E7E1-64C3EF509488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36980" y="2871875"/>
              <a:ext cx="906650" cy="1893891"/>
            </a:xfrm>
            <a:prstGeom prst="rect">
              <a:avLst/>
            </a:prstGeom>
          </p:spPr>
        </p:pic>
        <p:pic>
          <p:nvPicPr>
            <p:cNvPr id="21" name="Image 20">
              <a:extLst>
                <a:ext uri="{FF2B5EF4-FFF2-40B4-BE49-F238E27FC236}">
                  <a16:creationId xmlns:a16="http://schemas.microsoft.com/office/drawing/2014/main" id="{9BBFEA68-77F9-5846-288F-2024C1380905}"/>
                </a:ext>
              </a:extLst>
            </p:cNvPr>
            <p:cNvPicPr>
              <a:picLocks noChangeAspect="1"/>
            </p:cNvPicPr>
            <p:nvPr/>
          </p:nvPicPr>
          <p:blipFill>
            <a:blip r:embed="rId2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42630" y="4979082"/>
              <a:ext cx="940318" cy="2003286"/>
            </a:xfrm>
            <a:prstGeom prst="rect">
              <a:avLst/>
            </a:prstGeom>
          </p:spPr>
        </p:pic>
        <p:pic>
          <p:nvPicPr>
            <p:cNvPr id="23" name="Image 22">
              <a:extLst>
                <a:ext uri="{FF2B5EF4-FFF2-40B4-BE49-F238E27FC236}">
                  <a16:creationId xmlns:a16="http://schemas.microsoft.com/office/drawing/2014/main" id="{F35966B5-F285-536F-EC81-1B3C3AE4C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2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4821" y="5861438"/>
              <a:ext cx="489182" cy="933580"/>
            </a:xfrm>
            <a:prstGeom prst="rect">
              <a:avLst/>
            </a:prstGeom>
          </p:spPr>
        </p:pic>
        <p:pic>
          <p:nvPicPr>
            <p:cNvPr id="27" name="Image 26">
              <a:extLst>
                <a:ext uri="{FF2B5EF4-FFF2-40B4-BE49-F238E27FC236}">
                  <a16:creationId xmlns:a16="http://schemas.microsoft.com/office/drawing/2014/main" id="{469890E7-3298-6EE8-975A-B7B962D38C0B}"/>
                </a:ext>
              </a:extLst>
            </p:cNvPr>
            <p:cNvPicPr>
              <a:picLocks noChangeAspect="1"/>
            </p:cNvPicPr>
            <p:nvPr/>
          </p:nvPicPr>
          <p:blipFill>
            <a:blip r:embed="rId2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0703" y="2928905"/>
              <a:ext cx="799113" cy="1522118"/>
            </a:xfrm>
            <a:prstGeom prst="rect">
              <a:avLst/>
            </a:prstGeom>
          </p:spPr>
        </p:pic>
        <p:pic>
          <p:nvPicPr>
            <p:cNvPr id="28" name="Image 27">
              <a:extLst>
                <a:ext uri="{FF2B5EF4-FFF2-40B4-BE49-F238E27FC236}">
                  <a16:creationId xmlns:a16="http://schemas.microsoft.com/office/drawing/2014/main" id="{F0899C40-2A8E-BC81-15AC-D7843AB06DE0}"/>
                </a:ext>
              </a:extLst>
            </p:cNvPr>
            <p:cNvPicPr>
              <a:picLocks noChangeAspect="1"/>
            </p:cNvPicPr>
            <p:nvPr/>
          </p:nvPicPr>
          <p:blipFill>
            <a:blip r:embed="rId2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01428" y="5690713"/>
              <a:ext cx="489182" cy="933580"/>
            </a:xfrm>
            <a:prstGeom prst="rect">
              <a:avLst/>
            </a:prstGeom>
          </p:spPr>
        </p:pic>
        <p:pic>
          <p:nvPicPr>
            <p:cNvPr id="29" name="Image 28">
              <a:extLst>
                <a:ext uri="{FF2B5EF4-FFF2-40B4-BE49-F238E27FC236}">
                  <a16:creationId xmlns:a16="http://schemas.microsoft.com/office/drawing/2014/main" id="{254DF265-587E-C87D-7BF6-5C774D5A80AA}"/>
                </a:ext>
              </a:extLst>
            </p:cNvPr>
            <p:cNvPicPr>
              <a:picLocks noChangeAspect="1"/>
            </p:cNvPicPr>
            <p:nvPr/>
          </p:nvPicPr>
          <p:blipFill>
            <a:blip r:embed="rId2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9412" y="4529358"/>
              <a:ext cx="489182" cy="933580"/>
            </a:xfrm>
            <a:prstGeom prst="rect">
              <a:avLst/>
            </a:prstGeom>
          </p:spPr>
        </p:pic>
        <p:pic>
          <p:nvPicPr>
            <p:cNvPr id="30" name="Image 29">
              <a:extLst>
                <a:ext uri="{FF2B5EF4-FFF2-40B4-BE49-F238E27FC236}">
                  <a16:creationId xmlns:a16="http://schemas.microsoft.com/office/drawing/2014/main" id="{F6133973-A6D5-6579-8ED4-48AF34CE1228}"/>
                </a:ext>
              </a:extLst>
            </p:cNvPr>
            <p:cNvPicPr>
              <a:picLocks noChangeAspect="1"/>
            </p:cNvPicPr>
            <p:nvPr/>
          </p:nvPicPr>
          <p:blipFill>
            <a:blip r:embed="rId2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31034" y="5386423"/>
              <a:ext cx="489182" cy="933580"/>
            </a:xfrm>
            <a:prstGeom prst="rect">
              <a:avLst/>
            </a:prstGeom>
          </p:spPr>
        </p:pic>
        <p:pic>
          <p:nvPicPr>
            <p:cNvPr id="31" name="Image 30">
              <a:extLst>
                <a:ext uri="{FF2B5EF4-FFF2-40B4-BE49-F238E27FC236}">
                  <a16:creationId xmlns:a16="http://schemas.microsoft.com/office/drawing/2014/main" id="{9EB93FAE-2916-A344-8C88-5D337FFDF43E}"/>
                </a:ext>
              </a:extLst>
            </p:cNvPr>
            <p:cNvPicPr>
              <a:picLocks noChangeAspect="1"/>
            </p:cNvPicPr>
            <p:nvPr/>
          </p:nvPicPr>
          <p:blipFill>
            <a:blip r:embed="rId2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18952" y="4644769"/>
              <a:ext cx="489182" cy="933580"/>
            </a:xfrm>
            <a:prstGeom prst="rect">
              <a:avLst/>
            </a:prstGeom>
          </p:spPr>
        </p:pic>
        <p:pic>
          <p:nvPicPr>
            <p:cNvPr id="64" name="Image 63">
              <a:extLst>
                <a:ext uri="{FF2B5EF4-FFF2-40B4-BE49-F238E27FC236}">
                  <a16:creationId xmlns:a16="http://schemas.microsoft.com/office/drawing/2014/main" id="{7039C981-EE44-1B54-D8C1-22DBD3BE1F29}"/>
                </a:ext>
              </a:extLst>
            </p:cNvPr>
            <p:cNvPicPr>
              <a:picLocks noChangeAspect="1"/>
            </p:cNvPicPr>
            <p:nvPr/>
          </p:nvPicPr>
          <p:blipFill>
            <a:blip r:embed="rId2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31402" y="5386423"/>
              <a:ext cx="489182" cy="933580"/>
            </a:xfrm>
            <a:prstGeom prst="rect">
              <a:avLst/>
            </a:prstGeom>
          </p:spPr>
        </p:pic>
        <p:sp>
          <p:nvSpPr>
            <p:cNvPr id="10" name="ZoneTexte 9">
              <a:extLst>
                <a:ext uri="{FF2B5EF4-FFF2-40B4-BE49-F238E27FC236}">
                  <a16:creationId xmlns:a16="http://schemas.microsoft.com/office/drawing/2014/main" id="{520CF80A-B8E7-CC04-BE13-C1964A1F0ACF}"/>
                </a:ext>
              </a:extLst>
            </p:cNvPr>
            <p:cNvSpPr txBox="1"/>
            <p:nvPr/>
          </p:nvSpPr>
          <p:spPr>
            <a:xfrm>
              <a:off x="2581584" y="117665"/>
              <a:ext cx="4840753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fr-FR" sz="2400" dirty="0">
                  <a:latin typeface="Argor Fast Scaqh" pitchFamily="2" charset="0"/>
                </a:rPr>
                <a:t>LIMEUIL-DORDOGNE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37036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4000">
        <p14:shred/>
        <p:sndAc>
          <p:stSnd>
            <p:snd r:embed="rId3" name="04 À Toutes Les Filles.wav"/>
          </p:stSnd>
        </p:sndAc>
      </p:transition>
    </mc:Choice>
    <mc:Fallback xmlns="">
      <p:transition spd="slow" advTm="144000">
        <p:fade/>
        <p:sndAc>
          <p:stSnd>
            <p:snd r:embed="rId30" name="04 À Toutes Les Fill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500"/>
                            </p:stCondLst>
                            <p:childTnLst>
                              <p:par>
                                <p:cTn id="9" presetID="13" presetClass="entr" presetSubtype="16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000"/>
                            </p:stCondLst>
                            <p:childTnLst>
                              <p:par>
                                <p:cTn id="13" presetID="13" presetClass="entr" presetSubtype="16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500"/>
                            </p:stCondLst>
                            <p:childTnLst>
                              <p:par>
                                <p:cTn id="17" presetID="13" presetClass="entr" presetSubtype="16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4000"/>
                            </p:stCondLst>
                            <p:childTnLst>
                              <p:par>
                                <p:cTn id="21" presetID="13" presetClass="entr" presetSubtype="16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2500"/>
                            </p:stCondLst>
                            <p:childTnLst>
                              <p:par>
                                <p:cTn id="25" presetID="13" presetClass="entr" presetSubtype="16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1000"/>
                            </p:stCondLst>
                            <p:childTnLst>
                              <p:par>
                                <p:cTn id="29" presetID="13" presetClass="entr" presetSubtype="16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9500"/>
                            </p:stCondLst>
                            <p:childTnLst>
                              <p:par>
                                <p:cTn id="33" presetID="13" presetClass="entr" presetSubtype="16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8000"/>
                            </p:stCondLst>
                            <p:childTnLst>
                              <p:par>
                                <p:cTn id="37" presetID="13" presetClass="entr" presetSubtype="16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6500"/>
                            </p:stCondLst>
                            <p:childTnLst>
                              <p:par>
                                <p:cTn id="41" presetID="13" presetClass="entr" presetSubtype="16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5000"/>
                            </p:stCondLst>
                            <p:childTnLst>
                              <p:par>
                                <p:cTn id="45" presetID="13" presetClass="entr" presetSubtype="16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93500"/>
                            </p:stCondLst>
                            <p:childTnLst>
                              <p:par>
                                <p:cTn id="49" presetID="13" presetClass="entr" presetSubtype="16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2000"/>
                            </p:stCondLst>
                            <p:childTnLst>
                              <p:par>
                                <p:cTn id="53" presetID="13" presetClass="entr" presetSubtype="16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10500"/>
                            </p:stCondLst>
                            <p:childTnLst>
                              <p:par>
                                <p:cTn id="57" presetID="13" presetClass="entr" presetSubtype="16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19000"/>
                            </p:stCondLst>
                            <p:childTnLst>
                              <p:par>
                                <p:cTn id="61" presetID="13" presetClass="entr" presetSubtype="16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27500"/>
                            </p:stCondLst>
                            <p:childTnLst>
                              <p:par>
                                <p:cTn id="65" presetID="13" presetClass="entr" presetSubtype="16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49" name="Groupe 1048">
            <a:extLst>
              <a:ext uri="{FF2B5EF4-FFF2-40B4-BE49-F238E27FC236}">
                <a16:creationId xmlns:a16="http://schemas.microsoft.com/office/drawing/2014/main" id="{DE56BA5C-B939-3619-9607-C3813B687A88}"/>
              </a:ext>
            </a:extLst>
          </p:cNvPr>
          <p:cNvGrpSpPr/>
          <p:nvPr/>
        </p:nvGrpSpPr>
        <p:grpSpPr>
          <a:xfrm>
            <a:off x="2195108" y="854426"/>
            <a:ext cx="5416654" cy="3779358"/>
            <a:chOff x="2195108" y="854426"/>
            <a:chExt cx="5416654" cy="3779358"/>
          </a:xfrm>
        </p:grpSpPr>
        <p:pic>
          <p:nvPicPr>
            <p:cNvPr id="1050" name="Image 1049" descr="Une image contenant plein air, arche, eau, arbre&#10;&#10;Description générée automatiquement">
              <a:extLst>
                <a:ext uri="{FF2B5EF4-FFF2-40B4-BE49-F238E27FC236}">
                  <a16:creationId xmlns:a16="http://schemas.microsoft.com/office/drawing/2014/main" id="{1D43511E-14DA-FDD2-8EEA-245BF2E358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95108" y="854426"/>
              <a:ext cx="5416654" cy="3779358"/>
            </a:xfrm>
            <a:prstGeom prst="rect">
              <a:avLst/>
            </a:prstGeom>
          </p:spPr>
        </p:pic>
        <p:sp>
          <p:nvSpPr>
            <p:cNvPr id="1051" name="Rectangle : coins arrondis 1050">
              <a:extLst>
                <a:ext uri="{FF2B5EF4-FFF2-40B4-BE49-F238E27FC236}">
                  <a16:creationId xmlns:a16="http://schemas.microsoft.com/office/drawing/2014/main" id="{EDE98F7C-7B42-F638-BD54-FD0BF8DB4EAE}"/>
                </a:ext>
              </a:extLst>
            </p:cNvPr>
            <p:cNvSpPr/>
            <p:nvPr/>
          </p:nvSpPr>
          <p:spPr>
            <a:xfrm>
              <a:off x="2371666" y="3429000"/>
              <a:ext cx="2581334" cy="914400"/>
            </a:xfrm>
            <a:prstGeom prst="roundRect">
              <a:avLst/>
            </a:prstGeom>
            <a:solidFill>
              <a:schemeClr val="bg1"/>
            </a:solidFill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fr-FR" b="1" normalizeH="1" dirty="0">
                  <a:solidFill>
                    <a:schemeClr val="tx1"/>
                  </a:solidFill>
                </a:rPr>
                <a:t>LIMEUIL</a:t>
              </a:r>
              <a:r>
                <a:rPr lang="fr-FR" b="1" dirty="0">
                  <a:solidFill>
                    <a:schemeClr val="tx1"/>
                  </a:solidFill>
                </a:rPr>
                <a:t>-</a:t>
              </a:r>
              <a:r>
                <a:rPr lang="fr-FR" b="1" normalizeH="1" dirty="0">
                  <a:solidFill>
                    <a:schemeClr val="tx1"/>
                  </a:solidFill>
                </a:rPr>
                <a:t>DORDOGNE</a:t>
              </a:r>
            </a:p>
          </p:txBody>
        </p:sp>
      </p:grpSp>
      <p:pic>
        <p:nvPicPr>
          <p:cNvPr id="1052" name="Image 1051" descr="Une image contenant plein air, nuage, bâtiment, ciel&#10;&#10;Description générée automatiquement">
            <a:extLst>
              <a:ext uri="{FF2B5EF4-FFF2-40B4-BE49-F238E27FC236}">
                <a16:creationId xmlns:a16="http://schemas.microsoft.com/office/drawing/2014/main" id="{35C7C8D1-8607-0042-8621-5092B7CA13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330" y="878113"/>
            <a:ext cx="5400904" cy="3766961"/>
          </a:xfrm>
          <a:prstGeom prst="rect">
            <a:avLst/>
          </a:prstGeom>
        </p:spPr>
      </p:pic>
      <p:pic>
        <p:nvPicPr>
          <p:cNvPr id="1053" name="Image 1052" descr="Une image contenant plein air, bâtiment, ciel, arche&#10;&#10;Description générée automatiquement">
            <a:extLst>
              <a:ext uri="{FF2B5EF4-FFF2-40B4-BE49-F238E27FC236}">
                <a16:creationId xmlns:a16="http://schemas.microsoft.com/office/drawing/2014/main" id="{4B63F08C-456C-E654-ED6A-F8CEE6EC48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5974" y="917243"/>
            <a:ext cx="5366280" cy="3751701"/>
          </a:xfrm>
          <a:prstGeom prst="rect">
            <a:avLst/>
          </a:prstGeom>
        </p:spPr>
      </p:pic>
      <p:pic>
        <p:nvPicPr>
          <p:cNvPr id="1054" name="Image 1053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1338E80F-D528-A2C2-35BD-5B324971C1A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4294" y="932498"/>
            <a:ext cx="5321277" cy="3722009"/>
          </a:xfrm>
          <a:prstGeom prst="rect">
            <a:avLst/>
          </a:prstGeom>
        </p:spPr>
      </p:pic>
      <p:pic>
        <p:nvPicPr>
          <p:cNvPr id="1055" name="Image 1054" descr="Une image contenant plein air, ciel, équitation, sport&#10;&#10;Description générée automatiquement">
            <a:extLst>
              <a:ext uri="{FF2B5EF4-FFF2-40B4-BE49-F238E27FC236}">
                <a16:creationId xmlns:a16="http://schemas.microsoft.com/office/drawing/2014/main" id="{922563BA-F926-7A78-887A-2453E1E074B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331" y="917244"/>
            <a:ext cx="5372100" cy="3737872"/>
          </a:xfrm>
          <a:prstGeom prst="rect">
            <a:avLst/>
          </a:prstGeom>
        </p:spPr>
      </p:pic>
      <p:pic>
        <p:nvPicPr>
          <p:cNvPr id="1056" name="Image 1055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C31EEF46-DC77-A136-9BF8-D45DE203492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3471" y="930544"/>
            <a:ext cx="5372100" cy="3724042"/>
          </a:xfrm>
          <a:prstGeom prst="rect">
            <a:avLst/>
          </a:prstGeom>
        </p:spPr>
      </p:pic>
      <p:pic>
        <p:nvPicPr>
          <p:cNvPr id="1057" name="Image 1056" descr="Une image contenant plein air, plante, ciel, bâtiment&#10;&#10;Description générée automatiquement">
            <a:extLst>
              <a:ext uri="{FF2B5EF4-FFF2-40B4-BE49-F238E27FC236}">
                <a16:creationId xmlns:a16="http://schemas.microsoft.com/office/drawing/2014/main" id="{D8141EF2-4C4E-53A7-5B23-5AAAF2225AE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3470" y="964362"/>
            <a:ext cx="5428743" cy="3688875"/>
          </a:xfrm>
          <a:prstGeom prst="rect">
            <a:avLst/>
          </a:prstGeom>
        </p:spPr>
      </p:pic>
      <p:pic>
        <p:nvPicPr>
          <p:cNvPr id="1058" name="Image 1057" descr="Une image contenant plein air, ciel, bâtiment, pierre&#10;&#10;Description générée automatiquement">
            <a:extLst>
              <a:ext uri="{FF2B5EF4-FFF2-40B4-BE49-F238E27FC236}">
                <a16:creationId xmlns:a16="http://schemas.microsoft.com/office/drawing/2014/main" id="{90B47446-D971-C974-0515-B669F175587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6015" y="903943"/>
            <a:ext cx="5389556" cy="3740101"/>
          </a:xfrm>
          <a:prstGeom prst="rect">
            <a:avLst/>
          </a:prstGeom>
        </p:spPr>
      </p:pic>
      <p:pic>
        <p:nvPicPr>
          <p:cNvPr id="1059" name="Image 1058" descr="Une image contenant bâtiment, plein air, ciel, plante&#10;&#10;Description générée automatiquement">
            <a:extLst>
              <a:ext uri="{FF2B5EF4-FFF2-40B4-BE49-F238E27FC236}">
                <a16:creationId xmlns:a16="http://schemas.microsoft.com/office/drawing/2014/main" id="{7819EB3E-9401-E5F5-E9FB-95549C957AF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3511" y="890645"/>
            <a:ext cx="5446126" cy="3779358"/>
          </a:xfrm>
          <a:prstGeom prst="rect">
            <a:avLst/>
          </a:prstGeom>
        </p:spPr>
      </p:pic>
      <p:pic>
        <p:nvPicPr>
          <p:cNvPr id="1060" name="Image 1059" descr="Une image contenant bâtiment, plein air, ciel, plante&#10;&#10;Description générée automatiquement">
            <a:extLst>
              <a:ext uri="{FF2B5EF4-FFF2-40B4-BE49-F238E27FC236}">
                <a16:creationId xmlns:a16="http://schemas.microsoft.com/office/drawing/2014/main" id="{906C635F-41D0-F28C-91C8-A7BA077B8DB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0528" y="868932"/>
            <a:ext cx="5477512" cy="3801138"/>
          </a:xfrm>
          <a:prstGeom prst="rect">
            <a:avLst/>
          </a:prstGeom>
        </p:spPr>
      </p:pic>
      <p:pic>
        <p:nvPicPr>
          <p:cNvPr id="1061" name="Image 1060" descr="Une image contenant plein air, bâtiment, fenêtre, ciel&#10;&#10;Description générée automatiquement">
            <a:extLst>
              <a:ext uri="{FF2B5EF4-FFF2-40B4-BE49-F238E27FC236}">
                <a16:creationId xmlns:a16="http://schemas.microsoft.com/office/drawing/2014/main" id="{F54095DB-1936-CA43-60EA-577A406E2F7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7612" y="890644"/>
            <a:ext cx="5426712" cy="3753930"/>
          </a:xfrm>
          <a:prstGeom prst="rect">
            <a:avLst/>
          </a:prstGeom>
        </p:spPr>
      </p:pic>
      <p:pic>
        <p:nvPicPr>
          <p:cNvPr id="1062" name="Image 1061" descr="Une image contenant plein air, fenêtre, plante, ciel&#10;&#10;Description générée automatiquement">
            <a:extLst>
              <a:ext uri="{FF2B5EF4-FFF2-40B4-BE49-F238E27FC236}">
                <a16:creationId xmlns:a16="http://schemas.microsoft.com/office/drawing/2014/main" id="{3BE8B922-3E12-35F7-F10A-09339172A8C4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6128" y="845245"/>
            <a:ext cx="5446126" cy="3779358"/>
          </a:xfrm>
          <a:prstGeom prst="rect">
            <a:avLst/>
          </a:prstGeom>
        </p:spPr>
      </p:pic>
      <p:pic>
        <p:nvPicPr>
          <p:cNvPr id="1063" name="Image 1062" descr="Une image contenant plein air, fenêtre, plante, ciel&#10;&#10;Description générée automatiquement">
            <a:extLst>
              <a:ext uri="{FF2B5EF4-FFF2-40B4-BE49-F238E27FC236}">
                <a16:creationId xmlns:a16="http://schemas.microsoft.com/office/drawing/2014/main" id="{CCB0DE3B-3A78-E3A7-151F-45DE8958E8CB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108" y="854426"/>
            <a:ext cx="5446126" cy="3779358"/>
          </a:xfrm>
          <a:prstGeom prst="rect">
            <a:avLst/>
          </a:prstGeom>
        </p:spPr>
      </p:pic>
      <p:sp>
        <p:nvSpPr>
          <p:cNvPr id="4" name="Forme libre : forme 3">
            <a:extLst>
              <a:ext uri="{FF2B5EF4-FFF2-40B4-BE49-F238E27FC236}">
                <a16:creationId xmlns:a16="http://schemas.microsoft.com/office/drawing/2014/main" id="{88470685-D8F0-797F-6ADD-56D43215C728}"/>
              </a:ext>
            </a:extLst>
          </p:cNvPr>
          <p:cNvSpPr/>
          <p:nvPr/>
        </p:nvSpPr>
        <p:spPr>
          <a:xfrm>
            <a:off x="0" y="4077730"/>
            <a:ext cx="9947189" cy="2817340"/>
          </a:xfrm>
          <a:custGeom>
            <a:avLst/>
            <a:gdLst>
              <a:gd name="connsiteX0" fmla="*/ 12357 w 9947189"/>
              <a:gd name="connsiteY0" fmla="*/ 24713 h 2817340"/>
              <a:gd name="connsiteX1" fmla="*/ 1841157 w 9947189"/>
              <a:gd name="connsiteY1" fmla="*/ 0 h 2817340"/>
              <a:gd name="connsiteX2" fmla="*/ 1890584 w 9947189"/>
              <a:gd name="connsiteY2" fmla="*/ 889686 h 2817340"/>
              <a:gd name="connsiteX3" fmla="*/ 7933038 w 9947189"/>
              <a:gd name="connsiteY3" fmla="*/ 902043 h 2817340"/>
              <a:gd name="connsiteX4" fmla="*/ 7920681 w 9947189"/>
              <a:gd name="connsiteY4" fmla="*/ 0 h 2817340"/>
              <a:gd name="connsiteX5" fmla="*/ 9922476 w 9947189"/>
              <a:gd name="connsiteY5" fmla="*/ 0 h 2817340"/>
              <a:gd name="connsiteX6" fmla="*/ 9947189 w 9947189"/>
              <a:gd name="connsiteY6" fmla="*/ 2804984 h 2817340"/>
              <a:gd name="connsiteX7" fmla="*/ 0 w 9947189"/>
              <a:gd name="connsiteY7" fmla="*/ 2817340 h 2817340"/>
              <a:gd name="connsiteX8" fmla="*/ 12357 w 9947189"/>
              <a:gd name="connsiteY8" fmla="*/ 24713 h 2817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947189" h="2817340">
                <a:moveTo>
                  <a:pt x="12357" y="24713"/>
                </a:moveTo>
                <a:lnTo>
                  <a:pt x="1841157" y="0"/>
                </a:lnTo>
                <a:lnTo>
                  <a:pt x="1890584" y="889686"/>
                </a:lnTo>
                <a:lnTo>
                  <a:pt x="7933038" y="902043"/>
                </a:lnTo>
                <a:lnTo>
                  <a:pt x="7920681" y="0"/>
                </a:lnTo>
                <a:lnTo>
                  <a:pt x="9922476" y="0"/>
                </a:lnTo>
                <a:lnTo>
                  <a:pt x="9947189" y="2804984"/>
                </a:lnTo>
                <a:lnTo>
                  <a:pt x="0" y="2817340"/>
                </a:lnTo>
                <a:lnTo>
                  <a:pt x="12357" y="24713"/>
                </a:lnTo>
                <a:close/>
              </a:path>
            </a:pathLst>
          </a:custGeom>
          <a:blipFill dpi="0" rotWithShape="1">
            <a:blip r:embed="rId15">
              <a:extLst>
                <a:ext uri="{BEBA8EAE-BF5A-486C-A8C5-ECC9F3942E4B}">
                  <a14:imgProps xmlns:a14="http://schemas.microsoft.com/office/drawing/2010/main">
                    <a14:imgLayer r:embed="rId16">
                      <a14:imgEffect>
                        <a14:brightnessContrast bright="-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5" name="Groupe 4">
            <a:extLst>
              <a:ext uri="{FF2B5EF4-FFF2-40B4-BE49-F238E27FC236}">
                <a16:creationId xmlns:a16="http://schemas.microsoft.com/office/drawing/2014/main" id="{E0D976EC-DC2C-E6A4-8B45-94DBC222FD06}"/>
              </a:ext>
            </a:extLst>
          </p:cNvPr>
          <p:cNvGrpSpPr/>
          <p:nvPr/>
        </p:nvGrpSpPr>
        <p:grpSpPr>
          <a:xfrm>
            <a:off x="0" y="0"/>
            <a:ext cx="9947189" cy="6994725"/>
            <a:chOff x="0" y="0"/>
            <a:chExt cx="9947189" cy="6994725"/>
          </a:xfrm>
        </p:grpSpPr>
        <p:sp>
          <p:nvSpPr>
            <p:cNvPr id="12" name="Forme libre : forme 11">
              <a:extLst>
                <a:ext uri="{FF2B5EF4-FFF2-40B4-BE49-F238E27FC236}">
                  <a16:creationId xmlns:a16="http://schemas.microsoft.com/office/drawing/2014/main" id="{237207B2-E0D6-6597-2889-30E7634413B0}"/>
                </a:ext>
              </a:extLst>
            </p:cNvPr>
            <p:cNvSpPr/>
            <p:nvPr/>
          </p:nvSpPr>
          <p:spPr>
            <a:xfrm>
              <a:off x="0" y="0"/>
              <a:ext cx="9947189" cy="6882714"/>
            </a:xfrm>
            <a:custGeom>
              <a:avLst/>
              <a:gdLst>
                <a:gd name="connsiteX0" fmla="*/ 1952368 w 9947189"/>
                <a:gd name="connsiteY0" fmla="*/ 222422 h 6882714"/>
                <a:gd name="connsiteX1" fmla="*/ 7858898 w 9947189"/>
                <a:gd name="connsiteY1" fmla="*/ 222422 h 6882714"/>
                <a:gd name="connsiteX2" fmla="*/ 7846541 w 9947189"/>
                <a:gd name="connsiteY2" fmla="*/ 4584357 h 6882714"/>
                <a:gd name="connsiteX3" fmla="*/ 1964725 w 9947189"/>
                <a:gd name="connsiteY3" fmla="*/ 4584357 h 6882714"/>
                <a:gd name="connsiteX4" fmla="*/ 1964725 w 9947189"/>
                <a:gd name="connsiteY4" fmla="*/ 12357 h 6882714"/>
                <a:gd name="connsiteX5" fmla="*/ 9922476 w 9947189"/>
                <a:gd name="connsiteY5" fmla="*/ 0 h 6882714"/>
                <a:gd name="connsiteX6" fmla="*/ 9947189 w 9947189"/>
                <a:gd name="connsiteY6" fmla="*/ 6882714 h 6882714"/>
                <a:gd name="connsiteX7" fmla="*/ 0 w 9947189"/>
                <a:gd name="connsiteY7" fmla="*/ 6870357 h 6882714"/>
                <a:gd name="connsiteX8" fmla="*/ 12357 w 9947189"/>
                <a:gd name="connsiteY8" fmla="*/ 0 h 6882714"/>
                <a:gd name="connsiteX9" fmla="*/ 1964725 w 9947189"/>
                <a:gd name="connsiteY9" fmla="*/ 0 h 6882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947189" h="6882714">
                  <a:moveTo>
                    <a:pt x="1952368" y="222422"/>
                  </a:moveTo>
                  <a:lnTo>
                    <a:pt x="7858898" y="222422"/>
                  </a:lnTo>
                  <a:lnTo>
                    <a:pt x="7846541" y="4584357"/>
                  </a:lnTo>
                  <a:lnTo>
                    <a:pt x="1964725" y="4584357"/>
                  </a:lnTo>
                  <a:lnTo>
                    <a:pt x="1964725" y="12357"/>
                  </a:lnTo>
                  <a:lnTo>
                    <a:pt x="9922476" y="0"/>
                  </a:lnTo>
                  <a:cubicBezTo>
                    <a:pt x="9930714" y="2294238"/>
                    <a:pt x="9938951" y="4588476"/>
                    <a:pt x="9947189" y="6882714"/>
                  </a:cubicBezTo>
                  <a:lnTo>
                    <a:pt x="0" y="6870357"/>
                  </a:lnTo>
                  <a:lnTo>
                    <a:pt x="12357" y="0"/>
                  </a:lnTo>
                  <a:lnTo>
                    <a:pt x="1964725" y="0"/>
                  </a:lnTo>
                </a:path>
              </a:pathLst>
            </a:custGeom>
            <a:blipFill dpi="0" rotWithShape="1">
              <a:blip r:embed="rId17">
                <a:extLst>
                  <a:ext uri="{BEBA8EAE-BF5A-486C-A8C5-ECC9F3942E4B}">
                    <a14:imgProps xmlns:a14="http://schemas.microsoft.com/office/drawing/2010/main">
                      <a14:imgLayer r:embed="rId18">
                        <a14:imgEffect>
                          <a14:brightnessContrast bright="-20000" contras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pSp>
          <p:nvGrpSpPr>
            <p:cNvPr id="13" name="Groupe 12">
              <a:extLst>
                <a:ext uri="{FF2B5EF4-FFF2-40B4-BE49-F238E27FC236}">
                  <a16:creationId xmlns:a16="http://schemas.microsoft.com/office/drawing/2014/main" id="{7D3095A4-7BE9-8C67-CC7E-EC32764C3F85}"/>
                </a:ext>
              </a:extLst>
            </p:cNvPr>
            <p:cNvGrpSpPr/>
            <p:nvPr/>
          </p:nvGrpSpPr>
          <p:grpSpPr>
            <a:xfrm>
              <a:off x="1383948" y="12357"/>
              <a:ext cx="7020000" cy="5508000"/>
              <a:chOff x="1767016" y="0"/>
              <a:chExt cx="6301945" cy="4806778"/>
            </a:xfrm>
            <a:blipFill dpi="0" rotWithShape="1">
              <a:blip r:embed="rId1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grpSpPr>
          <p:sp>
            <p:nvSpPr>
              <p:cNvPr id="26" name="Cadre 25">
                <a:extLst>
                  <a:ext uri="{FF2B5EF4-FFF2-40B4-BE49-F238E27FC236}">
                    <a16:creationId xmlns:a16="http://schemas.microsoft.com/office/drawing/2014/main" id="{8B9B7A14-18F8-AB26-B0D4-0FF7478D11BB}"/>
                  </a:ext>
                </a:extLst>
              </p:cNvPr>
              <p:cNvSpPr/>
              <p:nvPr/>
            </p:nvSpPr>
            <p:spPr>
              <a:xfrm>
                <a:off x="1767016" y="0"/>
                <a:ext cx="6301945" cy="4806778"/>
              </a:xfrm>
              <a:prstGeom prst="frame">
                <a:avLst/>
              </a:prstGeom>
              <a:blipFill dpi="0" rotWithShape="1">
                <a:blip r:embed="rId2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279400" h="438150" prst="artDeco"/>
              </a:sp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>
                  <a:solidFill>
                    <a:schemeClr val="tx1"/>
                  </a:solidFill>
                </a:endParaRPr>
              </a:p>
            </p:txBody>
          </p:sp>
          <p:sp>
            <p:nvSpPr>
              <p:cNvPr id="27" name="Cadre 26">
                <a:extLst>
                  <a:ext uri="{FF2B5EF4-FFF2-40B4-BE49-F238E27FC236}">
                    <a16:creationId xmlns:a16="http://schemas.microsoft.com/office/drawing/2014/main" id="{1F583015-A1C9-4F79-CFFA-837546A81627}"/>
                  </a:ext>
                </a:extLst>
              </p:cNvPr>
              <p:cNvSpPr/>
              <p:nvPr/>
            </p:nvSpPr>
            <p:spPr>
              <a:xfrm>
                <a:off x="2206161" y="434722"/>
                <a:ext cx="5436000" cy="3897542"/>
              </a:xfrm>
              <a:prstGeom prst="frame">
                <a:avLst>
                  <a:gd name="adj1" fmla="val 9232"/>
                </a:avLst>
              </a:prstGeom>
              <a:blipFill dpi="0" rotWithShape="1"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844550" h="615950" prst="relaxedInset"/>
              </a:sp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1074" name="Image 1073">
              <a:extLst>
                <a:ext uri="{FF2B5EF4-FFF2-40B4-BE49-F238E27FC236}">
                  <a16:creationId xmlns:a16="http://schemas.microsoft.com/office/drawing/2014/main" id="{CC685374-AE1E-E6D1-4C07-9E9B53937485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extLst>
                <a:ext uri="{BEBA8EAE-BF5A-486C-A8C5-ECC9F3942E4B}">
                  <a14:imgProps xmlns:a14="http://schemas.microsoft.com/office/drawing/2010/main">
                    <a14:imgLayer r:embed="rId23">
                      <a14:imgEffect>
                        <a14:brightnessContrast bright="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77754" y="5000645"/>
              <a:ext cx="1069012" cy="1858044"/>
            </a:xfrm>
            <a:prstGeom prst="rect">
              <a:avLst/>
            </a:prstGeom>
          </p:spPr>
        </p:pic>
        <p:pic>
          <p:nvPicPr>
            <p:cNvPr id="1075" name="Image 1074">
              <a:extLst>
                <a:ext uri="{FF2B5EF4-FFF2-40B4-BE49-F238E27FC236}">
                  <a16:creationId xmlns:a16="http://schemas.microsoft.com/office/drawing/2014/main" id="{16F92BD1-361D-0706-951F-FB7D68067ABC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>
              <a:extLst>
                <a:ext uri="{BEBA8EAE-BF5A-486C-A8C5-ECC9F3942E4B}">
                  <a14:imgProps xmlns:a14="http://schemas.microsoft.com/office/drawing/2010/main">
                    <a14:imgLayer r:embed="rId25">
                      <a14:imgEffect>
                        <a14:brightnessContrast bright="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7789" y="4605071"/>
              <a:ext cx="1151204" cy="2202304"/>
            </a:xfrm>
            <a:prstGeom prst="rect">
              <a:avLst/>
            </a:prstGeom>
          </p:spPr>
        </p:pic>
        <p:pic>
          <p:nvPicPr>
            <p:cNvPr id="1076" name="Image 1075">
              <a:extLst>
                <a:ext uri="{FF2B5EF4-FFF2-40B4-BE49-F238E27FC236}">
                  <a16:creationId xmlns:a16="http://schemas.microsoft.com/office/drawing/2014/main" id="{5306B508-9276-6D2E-8C43-8D103014CEA3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>
              <a:extLst>
                <a:ext uri="{BEBA8EAE-BF5A-486C-A8C5-ECC9F3942E4B}">
                  <a14:imgProps xmlns:a14="http://schemas.microsoft.com/office/drawing/2010/main">
                    <a14:imgLayer r:embed="rId27">
                      <a14:imgEffect>
                        <a14:brightnessContrast bright="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58623" y="2825322"/>
              <a:ext cx="906650" cy="1893891"/>
            </a:xfrm>
            <a:prstGeom prst="rect">
              <a:avLst/>
            </a:prstGeom>
          </p:spPr>
        </p:pic>
        <p:pic>
          <p:nvPicPr>
            <p:cNvPr id="1077" name="Image 1076">
              <a:extLst>
                <a:ext uri="{FF2B5EF4-FFF2-40B4-BE49-F238E27FC236}">
                  <a16:creationId xmlns:a16="http://schemas.microsoft.com/office/drawing/2014/main" id="{36414AC2-BDEC-D0BF-2F96-C5E25A66D201}"/>
                </a:ext>
              </a:extLst>
            </p:cNvPr>
            <p:cNvPicPr>
              <a:picLocks noChangeAspect="1"/>
            </p:cNvPicPr>
            <p:nvPr/>
          </p:nvPicPr>
          <p:blipFill>
            <a:blip r:embed="rId28">
              <a:extLst>
                <a:ext uri="{BEBA8EAE-BF5A-486C-A8C5-ECC9F3942E4B}">
                  <a14:imgProps xmlns:a14="http://schemas.microsoft.com/office/drawing/2010/main">
                    <a14:imgLayer r:embed="rId29">
                      <a14:imgEffect>
                        <a14:brightnessContrast bright="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62483" y="4991439"/>
              <a:ext cx="940318" cy="2003286"/>
            </a:xfrm>
            <a:prstGeom prst="rect">
              <a:avLst/>
            </a:prstGeom>
          </p:spPr>
        </p:pic>
        <p:pic>
          <p:nvPicPr>
            <p:cNvPr id="1078" name="Image 1077">
              <a:extLst>
                <a:ext uri="{FF2B5EF4-FFF2-40B4-BE49-F238E27FC236}">
                  <a16:creationId xmlns:a16="http://schemas.microsoft.com/office/drawing/2014/main" id="{15B3537F-F841-C41A-807D-E56265CD1FE3}"/>
                </a:ext>
              </a:extLst>
            </p:cNvPr>
            <p:cNvPicPr>
              <a:picLocks noChangeAspect="1"/>
            </p:cNvPicPr>
            <p:nvPr/>
          </p:nvPicPr>
          <p:blipFill>
            <a:blip r:embed="rId30">
              <a:extLst>
                <a:ext uri="{BEBA8EAE-BF5A-486C-A8C5-ECC9F3942E4B}">
                  <a14:imgProps xmlns:a14="http://schemas.microsoft.com/office/drawing/2010/main">
                    <a14:imgLayer r:embed="rId31">
                      <a14:imgEffect>
                        <a14:brightnessContrast bright="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178" y="5873795"/>
              <a:ext cx="489182" cy="933580"/>
            </a:xfrm>
            <a:prstGeom prst="rect">
              <a:avLst/>
            </a:prstGeom>
          </p:spPr>
        </p:pic>
        <p:pic>
          <p:nvPicPr>
            <p:cNvPr id="1080" name="Image 1079">
              <a:extLst>
                <a:ext uri="{FF2B5EF4-FFF2-40B4-BE49-F238E27FC236}">
                  <a16:creationId xmlns:a16="http://schemas.microsoft.com/office/drawing/2014/main" id="{39E97C2E-84CA-025F-3ABB-DD083DE4E39A}"/>
                </a:ext>
              </a:extLst>
            </p:cNvPr>
            <p:cNvPicPr>
              <a:picLocks noChangeAspect="1"/>
            </p:cNvPicPr>
            <p:nvPr/>
          </p:nvPicPr>
          <p:blipFill>
            <a:blip r:embed="rId30">
              <a:extLst>
                <a:ext uri="{BEBA8EAE-BF5A-486C-A8C5-ECC9F3942E4B}">
                  <a14:imgProps xmlns:a14="http://schemas.microsoft.com/office/drawing/2010/main">
                    <a14:imgLayer r:embed="rId31">
                      <a14:imgEffect>
                        <a14:brightnessContrast bright="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13785" y="5847448"/>
              <a:ext cx="489182" cy="933580"/>
            </a:xfrm>
            <a:prstGeom prst="rect">
              <a:avLst/>
            </a:prstGeom>
          </p:spPr>
        </p:pic>
        <p:pic>
          <p:nvPicPr>
            <p:cNvPr id="1081" name="Image 1080">
              <a:extLst>
                <a:ext uri="{FF2B5EF4-FFF2-40B4-BE49-F238E27FC236}">
                  <a16:creationId xmlns:a16="http://schemas.microsoft.com/office/drawing/2014/main" id="{1430B834-5A10-04A5-4C68-2EEC94A7A6A8}"/>
                </a:ext>
              </a:extLst>
            </p:cNvPr>
            <p:cNvPicPr>
              <a:picLocks noChangeAspect="1"/>
            </p:cNvPicPr>
            <p:nvPr/>
          </p:nvPicPr>
          <p:blipFill>
            <a:blip r:embed="rId30">
              <a:extLst>
                <a:ext uri="{BEBA8EAE-BF5A-486C-A8C5-ECC9F3942E4B}">
                  <a14:imgProps xmlns:a14="http://schemas.microsoft.com/office/drawing/2010/main">
                    <a14:imgLayer r:embed="rId31">
                      <a14:imgEffect>
                        <a14:brightnessContrast bright="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1224" y="4744816"/>
              <a:ext cx="489182" cy="933580"/>
            </a:xfrm>
            <a:prstGeom prst="rect">
              <a:avLst/>
            </a:prstGeom>
          </p:spPr>
        </p:pic>
        <p:pic>
          <p:nvPicPr>
            <p:cNvPr id="1082" name="Image 1081">
              <a:extLst>
                <a:ext uri="{FF2B5EF4-FFF2-40B4-BE49-F238E27FC236}">
                  <a16:creationId xmlns:a16="http://schemas.microsoft.com/office/drawing/2014/main" id="{19D7A989-30C9-D049-DBC9-7FEBBCC134E4}"/>
                </a:ext>
              </a:extLst>
            </p:cNvPr>
            <p:cNvPicPr>
              <a:picLocks noChangeAspect="1"/>
            </p:cNvPicPr>
            <p:nvPr/>
          </p:nvPicPr>
          <p:blipFill>
            <a:blip r:embed="rId30">
              <a:extLst>
                <a:ext uri="{BEBA8EAE-BF5A-486C-A8C5-ECC9F3942E4B}">
                  <a14:imgProps xmlns:a14="http://schemas.microsoft.com/office/drawing/2010/main">
                    <a14:imgLayer r:embed="rId31">
                      <a14:imgEffect>
                        <a14:brightnessContrast bright="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43391" y="5398780"/>
              <a:ext cx="489182" cy="933580"/>
            </a:xfrm>
            <a:prstGeom prst="rect">
              <a:avLst/>
            </a:prstGeom>
          </p:spPr>
        </p:pic>
        <p:pic>
          <p:nvPicPr>
            <p:cNvPr id="1083" name="Image 1082">
              <a:extLst>
                <a:ext uri="{FF2B5EF4-FFF2-40B4-BE49-F238E27FC236}">
                  <a16:creationId xmlns:a16="http://schemas.microsoft.com/office/drawing/2014/main" id="{38A4A7AC-F79F-9CF4-E8D2-4CD3FD469C90}"/>
                </a:ext>
              </a:extLst>
            </p:cNvPr>
            <p:cNvPicPr>
              <a:picLocks noChangeAspect="1"/>
            </p:cNvPicPr>
            <p:nvPr/>
          </p:nvPicPr>
          <p:blipFill>
            <a:blip r:embed="rId30">
              <a:extLst>
                <a:ext uri="{BEBA8EAE-BF5A-486C-A8C5-ECC9F3942E4B}">
                  <a14:imgProps xmlns:a14="http://schemas.microsoft.com/office/drawing/2010/main">
                    <a14:imgLayer r:embed="rId31">
                      <a14:imgEffect>
                        <a14:brightnessContrast bright="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31309" y="4657126"/>
              <a:ext cx="489182" cy="933580"/>
            </a:xfrm>
            <a:prstGeom prst="rect">
              <a:avLst/>
            </a:prstGeom>
          </p:spPr>
        </p:pic>
        <p:pic>
          <p:nvPicPr>
            <p:cNvPr id="1084" name="Image 1083">
              <a:extLst>
                <a:ext uri="{FF2B5EF4-FFF2-40B4-BE49-F238E27FC236}">
                  <a16:creationId xmlns:a16="http://schemas.microsoft.com/office/drawing/2014/main" id="{DE0EB6B0-EB43-E687-1C47-1BD205B06746}"/>
                </a:ext>
              </a:extLst>
            </p:cNvPr>
            <p:cNvPicPr>
              <a:picLocks noChangeAspect="1"/>
            </p:cNvPicPr>
            <p:nvPr/>
          </p:nvPicPr>
          <p:blipFill>
            <a:blip r:embed="rId30">
              <a:extLst>
                <a:ext uri="{BEBA8EAE-BF5A-486C-A8C5-ECC9F3942E4B}">
                  <a14:imgProps xmlns:a14="http://schemas.microsoft.com/office/drawing/2010/main">
                    <a14:imgLayer r:embed="rId31">
                      <a14:imgEffect>
                        <a14:brightnessContrast bright="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43759" y="5398780"/>
              <a:ext cx="489182" cy="933580"/>
            </a:xfrm>
            <a:prstGeom prst="rect">
              <a:avLst/>
            </a:prstGeom>
          </p:spPr>
        </p:pic>
        <p:sp>
          <p:nvSpPr>
            <p:cNvPr id="25" name="ZoneTexte 24">
              <a:extLst>
                <a:ext uri="{FF2B5EF4-FFF2-40B4-BE49-F238E27FC236}">
                  <a16:creationId xmlns:a16="http://schemas.microsoft.com/office/drawing/2014/main" id="{6F46C9DB-4627-2170-3B49-9B98466094A9}"/>
                </a:ext>
              </a:extLst>
            </p:cNvPr>
            <p:cNvSpPr txBox="1"/>
            <p:nvPr/>
          </p:nvSpPr>
          <p:spPr>
            <a:xfrm>
              <a:off x="2593941" y="130022"/>
              <a:ext cx="4840753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fr-FR" sz="3200" dirty="0">
                  <a:latin typeface="Matcha Latte" panose="02000506000000020004" pitchFamily="2" charset="0"/>
                </a:rPr>
                <a:t>LIMEUIL-DORDOGNE</a:t>
              </a:r>
            </a:p>
          </p:txBody>
        </p:sp>
        <p:pic>
          <p:nvPicPr>
            <p:cNvPr id="1079" name="Image 1078">
              <a:extLst>
                <a:ext uri="{FF2B5EF4-FFF2-40B4-BE49-F238E27FC236}">
                  <a16:creationId xmlns:a16="http://schemas.microsoft.com/office/drawing/2014/main" id="{388320CB-7491-0082-C89D-A774D8F9F1DD}"/>
                </a:ext>
              </a:extLst>
            </p:cNvPr>
            <p:cNvPicPr>
              <a:picLocks noChangeAspect="1"/>
            </p:cNvPicPr>
            <p:nvPr/>
          </p:nvPicPr>
          <p:blipFill>
            <a:blip r:embed="rId32">
              <a:extLst>
                <a:ext uri="{BEBA8EAE-BF5A-486C-A8C5-ECC9F3942E4B}">
                  <a14:imgProps xmlns:a14="http://schemas.microsoft.com/office/drawing/2010/main">
                    <a14:imgLayer r:embed="rId33">
                      <a14:imgEffect>
                        <a14:brightnessContrast bright="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7974" y="3262184"/>
              <a:ext cx="799113" cy="166133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05910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0000">
        <p14:shred/>
      </p:transition>
    </mc:Choice>
    <mc:Fallback xmlns="">
      <p:transition spd="slow" advTm="1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5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400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2500"/>
                            </p:stCondLst>
                            <p:childTnLst>
                              <p:par>
                                <p:cTn id="35" presetID="55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1000"/>
                            </p:stCondLst>
                            <p:childTnLst>
                              <p:par>
                                <p:cTn id="41" presetID="55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9500"/>
                            </p:stCondLst>
                            <p:childTnLst>
                              <p:par>
                                <p:cTn id="47" presetID="55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8000"/>
                            </p:stCondLst>
                            <p:childTnLst>
                              <p:par>
                                <p:cTn id="53" presetID="55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6500"/>
                            </p:stCondLst>
                            <p:childTnLst>
                              <p:par>
                                <p:cTn id="59" presetID="55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0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5000"/>
                            </p:stCondLst>
                            <p:childTnLst>
                              <p:par>
                                <p:cTn id="65" presetID="55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3500"/>
                            </p:stCondLst>
                            <p:childTnLst>
                              <p:par>
                                <p:cTn id="71" presetID="55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0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>
            <a:extLst>
              <a:ext uri="{FF2B5EF4-FFF2-40B4-BE49-F238E27FC236}">
                <a16:creationId xmlns:a16="http://schemas.microsoft.com/office/drawing/2014/main" id="{588A5ADF-CE56-3621-05EF-EC57A8A0E0BA}"/>
              </a:ext>
            </a:extLst>
          </p:cNvPr>
          <p:cNvGrpSpPr/>
          <p:nvPr/>
        </p:nvGrpSpPr>
        <p:grpSpPr>
          <a:xfrm>
            <a:off x="0" y="0"/>
            <a:ext cx="9905999" cy="6858000"/>
            <a:chOff x="0" y="0"/>
            <a:chExt cx="9144000" cy="6858000"/>
          </a:xfrm>
        </p:grpSpPr>
        <p:pic>
          <p:nvPicPr>
            <p:cNvPr id="3" name="Picture 7" descr="ScreenShot102">
              <a:extLst>
                <a:ext uri="{FF2B5EF4-FFF2-40B4-BE49-F238E27FC236}">
                  <a16:creationId xmlns:a16="http://schemas.microsoft.com/office/drawing/2014/main" id="{C348266C-8D22-52E6-955F-DAF1B007B89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Picture 9" descr="ligneetoile">
              <a:extLst>
                <a:ext uri="{FF2B5EF4-FFF2-40B4-BE49-F238E27FC236}">
                  <a16:creationId xmlns:a16="http://schemas.microsoft.com/office/drawing/2014/main" id="{6387141A-1063-15B9-3AEB-DFCBE14E5D9F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Rectangle 14">
              <a:extLst>
                <a:ext uri="{FF2B5EF4-FFF2-40B4-BE49-F238E27FC236}">
                  <a16:creationId xmlns:a16="http://schemas.microsoft.com/office/drawing/2014/main" id="{5A24F642-B67D-B099-539C-77FB622ED51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sp>
          <p:nvSpPr>
            <p:cNvPr id="6" name="Rectangle 16">
              <a:extLst>
                <a:ext uri="{FF2B5EF4-FFF2-40B4-BE49-F238E27FC236}">
                  <a16:creationId xmlns:a16="http://schemas.microsoft.com/office/drawing/2014/main" id="{52D3DA6A-0F8E-F03E-130D-7BCE256C0F6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pic>
          <p:nvPicPr>
            <p:cNvPr id="7" name="Image 6" descr="BanHautpageindexminippsmania.jpg">
              <a:hlinkClick r:id="rId4"/>
              <a:extLst>
                <a:ext uri="{FF2B5EF4-FFF2-40B4-BE49-F238E27FC236}">
                  <a16:creationId xmlns:a16="http://schemas.microsoft.com/office/drawing/2014/main" id="{380EE5CD-81F4-0A28-29D3-F7AB8D04DB6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Image 7" descr="BanHautpageindex.jpg">
              <a:hlinkClick r:id="rId4"/>
              <a:extLst>
                <a:ext uri="{FF2B5EF4-FFF2-40B4-BE49-F238E27FC236}">
                  <a16:creationId xmlns:a16="http://schemas.microsoft.com/office/drawing/2014/main" id="{105B7648-29A8-5AEE-91E4-EEFBA41EADA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7AAA0200-04C9-6383-8050-D2EE4DE4CB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195652"/>
              <a:r>
                <a:rPr lang="fr-CA" sz="3500" dirty="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900" b="1" dirty="0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1100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</a:endParaRPr>
            </a:p>
          </p:txBody>
        </p:sp>
        <p:sp>
          <p:nvSpPr>
            <p:cNvPr id="10" name="Text Box 10">
              <a:extLst>
                <a:ext uri="{FF2B5EF4-FFF2-40B4-BE49-F238E27FC236}">
                  <a16:creationId xmlns:a16="http://schemas.microsoft.com/office/drawing/2014/main" id="{3DDC518D-B789-F197-32F1-0039DEB34A0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5034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1" name="Text Box 11">
              <a:extLst>
                <a:ext uri="{FF2B5EF4-FFF2-40B4-BE49-F238E27FC236}">
                  <a16:creationId xmlns:a16="http://schemas.microsoft.com/office/drawing/2014/main" id="{4808D2A8-6E45-A767-BA21-6E140797D35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446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9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45704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Thème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750</TotalTime>
  <Words>46</Words>
  <Application>Microsoft Office PowerPoint</Application>
  <PresentationFormat>Format A4 (210 x 297 mm)</PresentationFormat>
  <Paragraphs>22</Paragraphs>
  <Slides>8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17" baseType="lpstr">
      <vt:lpstr>Admiration Pains </vt:lpstr>
      <vt:lpstr>Aptos</vt:lpstr>
      <vt:lpstr>Aptos Display</vt:lpstr>
      <vt:lpstr>Argor Fast Scaqh</vt:lpstr>
      <vt:lpstr>Arial</vt:lpstr>
      <vt:lpstr>Arial Rounded MT Bold</vt:lpstr>
      <vt:lpstr>Calibri</vt:lpstr>
      <vt:lpstr>Matcha Latte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mireille</dc:creator>
  <cp:lastModifiedBy>mireille</cp:lastModifiedBy>
  <cp:revision>12</cp:revision>
  <dcterms:created xsi:type="dcterms:W3CDTF">2024-03-28T17:25:44Z</dcterms:created>
  <dcterms:modified xsi:type="dcterms:W3CDTF">2024-04-01T08:57:03Z</dcterms:modified>
</cp:coreProperties>
</file>